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37"/>
  </p:notesMasterIdLst>
  <p:handoutMasterIdLst>
    <p:handoutMasterId r:id="rId38"/>
  </p:handoutMasterIdLst>
  <p:sldIdLst>
    <p:sldId id="410" r:id="rId2"/>
    <p:sldId id="688" r:id="rId3"/>
    <p:sldId id="659" r:id="rId4"/>
    <p:sldId id="676" r:id="rId5"/>
    <p:sldId id="677" r:id="rId6"/>
    <p:sldId id="678" r:id="rId7"/>
    <p:sldId id="726" r:id="rId8"/>
    <p:sldId id="655" r:id="rId9"/>
    <p:sldId id="656" r:id="rId10"/>
    <p:sldId id="662" r:id="rId11"/>
    <p:sldId id="633" r:id="rId12"/>
    <p:sldId id="634" r:id="rId13"/>
    <p:sldId id="668" r:id="rId14"/>
    <p:sldId id="652" r:id="rId15"/>
    <p:sldId id="671" r:id="rId16"/>
    <p:sldId id="672" r:id="rId17"/>
    <p:sldId id="670" r:id="rId18"/>
    <p:sldId id="669" r:id="rId19"/>
    <p:sldId id="666" r:id="rId20"/>
    <p:sldId id="723" r:id="rId21"/>
    <p:sldId id="727" r:id="rId22"/>
    <p:sldId id="716" r:id="rId23"/>
    <p:sldId id="715" r:id="rId24"/>
    <p:sldId id="717" r:id="rId25"/>
    <p:sldId id="710" r:id="rId26"/>
    <p:sldId id="712" r:id="rId27"/>
    <p:sldId id="718" r:id="rId28"/>
    <p:sldId id="713" r:id="rId29"/>
    <p:sldId id="719" r:id="rId30"/>
    <p:sldId id="714" r:id="rId31"/>
    <p:sldId id="720" r:id="rId32"/>
    <p:sldId id="721" r:id="rId33"/>
    <p:sldId id="724" r:id="rId34"/>
    <p:sldId id="728" r:id="rId35"/>
    <p:sldId id="722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B2B2"/>
    <a:srgbClr val="969696"/>
    <a:srgbClr val="C0C0C0"/>
    <a:srgbClr val="3333FF"/>
    <a:srgbClr val="FFFF00"/>
    <a:srgbClr val="00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3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5511A-EA17-4774-B34E-21A0A1AFAF4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4E8D0-1C45-40F5-9E4B-15713AB96BA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endParaRPr lang="en-US" dirty="0"/>
        </a:p>
      </dgm:t>
    </dgm:pt>
    <dgm:pt modelId="{1EE3A1EC-AAA1-4ACD-AEA2-B9DFBC101CF5}" type="parTrans" cxnId="{E37DEEA3-6226-4155-875D-E4EADB73DB1F}">
      <dgm:prSet/>
      <dgm:spPr/>
      <dgm:t>
        <a:bodyPr/>
        <a:lstStyle/>
        <a:p>
          <a:endParaRPr lang="en-US"/>
        </a:p>
      </dgm:t>
    </dgm:pt>
    <dgm:pt modelId="{8B3403E6-5E57-49FF-8FD0-0F64D04E339B}" type="sibTrans" cxnId="{E37DEEA3-6226-4155-875D-E4EADB73DB1F}">
      <dgm:prSet/>
      <dgm:spPr/>
      <dgm:t>
        <a:bodyPr/>
        <a:lstStyle/>
        <a:p>
          <a:endParaRPr lang="en-US"/>
        </a:p>
      </dgm:t>
    </dgm:pt>
    <dgm:pt modelId="{B0B9B97F-F249-4022-A914-BACBE20A2380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5277B-5C78-47C1-86E3-DB1937FBA040}" type="parTrans" cxnId="{0EFA590E-E842-4DB4-8A7A-A79FEFD6A853}">
      <dgm:prSet/>
      <dgm:spPr/>
      <dgm:t>
        <a:bodyPr/>
        <a:lstStyle/>
        <a:p>
          <a:endParaRPr lang="en-US"/>
        </a:p>
      </dgm:t>
    </dgm:pt>
    <dgm:pt modelId="{73612C22-7ED4-48B2-9DF3-40D6B35E2A3C}" type="sibTrans" cxnId="{0EFA590E-E842-4DB4-8A7A-A79FEFD6A853}">
      <dgm:prSet/>
      <dgm:spPr/>
      <dgm:t>
        <a:bodyPr/>
        <a:lstStyle/>
        <a:p>
          <a:endParaRPr lang="en-US"/>
        </a:p>
      </dgm:t>
    </dgm:pt>
    <dgm:pt modelId="{F3F0E6E9-5BEE-449C-B15E-812C546C700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E2D6F-5FA7-4BA8-A574-4EEF8742319A}" type="parTrans" cxnId="{A1284837-69B6-407E-A2AA-069DF27DDC8D}">
      <dgm:prSet/>
      <dgm:spPr/>
      <dgm:t>
        <a:bodyPr/>
        <a:lstStyle/>
        <a:p>
          <a:endParaRPr lang="en-US"/>
        </a:p>
      </dgm:t>
    </dgm:pt>
    <dgm:pt modelId="{D5D5F5B9-3BFA-4A2B-8775-6A1DB05B1E73}" type="sibTrans" cxnId="{A1284837-69B6-407E-A2AA-069DF27DDC8D}">
      <dgm:prSet/>
      <dgm:spPr/>
      <dgm:t>
        <a:bodyPr/>
        <a:lstStyle/>
        <a:p>
          <a:endParaRPr lang="en-US"/>
        </a:p>
      </dgm:t>
    </dgm:pt>
    <dgm:pt modelId="{9B3CA2D3-4ABB-4CD0-8B85-27671AC7782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62CFD-1132-4E42-93BD-237DA0C9AF86}" type="parTrans" cxnId="{CAD607B0-94DC-4EA4-9B05-65FB007D32D8}">
      <dgm:prSet/>
      <dgm:spPr/>
      <dgm:t>
        <a:bodyPr/>
        <a:lstStyle/>
        <a:p>
          <a:endParaRPr lang="en-US"/>
        </a:p>
      </dgm:t>
    </dgm:pt>
    <dgm:pt modelId="{80F7B86C-8802-49DD-90E1-2B13B918B466}" type="sibTrans" cxnId="{CAD607B0-94DC-4EA4-9B05-65FB007D32D8}">
      <dgm:prSet/>
      <dgm:spPr/>
      <dgm:t>
        <a:bodyPr/>
        <a:lstStyle/>
        <a:p>
          <a:endParaRPr lang="en-US"/>
        </a:p>
      </dgm:t>
    </dgm:pt>
    <dgm:pt modelId="{8EB45924-6631-4FB9-83A7-7412EF462D3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16ADD-851B-4DB7-8872-07DDA5113554}" type="parTrans" cxnId="{F54E1A11-B4D6-4A01-A2CB-5F0470A7CC10}">
      <dgm:prSet/>
      <dgm:spPr/>
      <dgm:t>
        <a:bodyPr/>
        <a:lstStyle/>
        <a:p>
          <a:endParaRPr lang="en-US"/>
        </a:p>
      </dgm:t>
    </dgm:pt>
    <dgm:pt modelId="{4552B326-4FD5-47D5-9FF7-734B456F6355}" type="sibTrans" cxnId="{F54E1A11-B4D6-4A01-A2CB-5F0470A7CC10}">
      <dgm:prSet/>
      <dgm:spPr/>
      <dgm:t>
        <a:bodyPr/>
        <a:lstStyle/>
        <a:p>
          <a:endParaRPr lang="en-US"/>
        </a:p>
      </dgm:t>
    </dgm:pt>
    <dgm:pt modelId="{EF63C005-CBE0-453B-83E2-1D1D3EFA2772}" type="pres">
      <dgm:prSet presAssocID="{AC45511A-EA17-4774-B34E-21A0A1AFA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A980B-BE99-4BD6-B13F-CE0624014EBD}" type="pres">
      <dgm:prSet presAssocID="{1F64E8D0-1C45-40F5-9E4B-15713AB96B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3D345-CB30-4116-AA4D-FFDD52D04C0D}" type="pres">
      <dgm:prSet presAssocID="{8B3403E6-5E57-49FF-8FD0-0F64D04E339B}" presName="sibTrans" presStyleCnt="0"/>
      <dgm:spPr/>
    </dgm:pt>
    <dgm:pt modelId="{921E1009-1329-4478-B751-DB3C32057532}" type="pres">
      <dgm:prSet presAssocID="{B0B9B97F-F249-4022-A914-BACBE20A2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2B56-1D42-4834-A7A0-AE53FA783F8B}" type="pres">
      <dgm:prSet presAssocID="{73612C22-7ED4-48B2-9DF3-40D6B35E2A3C}" presName="sibTrans" presStyleCnt="0"/>
      <dgm:spPr/>
    </dgm:pt>
    <dgm:pt modelId="{162CE66B-8D34-4CA1-9186-268A774C045C}" type="pres">
      <dgm:prSet presAssocID="{F3F0E6E9-5BEE-449C-B15E-812C546C70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72BE8-A8B5-4129-87FE-D4EF79C92AD5}" type="pres">
      <dgm:prSet presAssocID="{D5D5F5B9-3BFA-4A2B-8775-6A1DB05B1E73}" presName="sibTrans" presStyleCnt="0"/>
      <dgm:spPr/>
    </dgm:pt>
    <dgm:pt modelId="{9B7FB617-FCF3-4390-B276-3A28A675D6AF}" type="pres">
      <dgm:prSet presAssocID="{9B3CA2D3-4ABB-4CD0-8B85-27671AC778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FB6B-940E-4E54-A315-586D1B2885EE}" type="pres">
      <dgm:prSet presAssocID="{80F7B86C-8802-49DD-90E1-2B13B918B466}" presName="sibTrans" presStyleCnt="0"/>
      <dgm:spPr/>
    </dgm:pt>
    <dgm:pt modelId="{D88A09B0-8C26-4837-9FE4-2D2399EF2C92}" type="pres">
      <dgm:prSet presAssocID="{8EB45924-6631-4FB9-83A7-7412EF462D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607B0-94DC-4EA4-9B05-65FB007D32D8}" srcId="{AC45511A-EA17-4774-B34E-21A0A1AFAF4D}" destId="{9B3CA2D3-4ABB-4CD0-8B85-27671AC7782F}" srcOrd="3" destOrd="0" parTransId="{30062CFD-1132-4E42-93BD-237DA0C9AF86}" sibTransId="{80F7B86C-8802-49DD-90E1-2B13B918B466}"/>
    <dgm:cxn modelId="{FB3FAB7D-D1E3-0642-A1CA-A577D56125BD}" type="presOf" srcId="{9B3CA2D3-4ABB-4CD0-8B85-27671AC7782F}" destId="{9B7FB617-FCF3-4390-B276-3A28A675D6AF}" srcOrd="0" destOrd="0" presId="urn:microsoft.com/office/officeart/2005/8/layout/default"/>
    <dgm:cxn modelId="{E37DEEA3-6226-4155-875D-E4EADB73DB1F}" srcId="{AC45511A-EA17-4774-B34E-21A0A1AFAF4D}" destId="{1F64E8D0-1C45-40F5-9E4B-15713AB96BA9}" srcOrd="0" destOrd="0" parTransId="{1EE3A1EC-AAA1-4ACD-AEA2-B9DFBC101CF5}" sibTransId="{8B3403E6-5E57-49FF-8FD0-0F64D04E339B}"/>
    <dgm:cxn modelId="{D3FCA74B-5A64-8A45-9E56-5C3489996BE4}" type="presOf" srcId="{F3F0E6E9-5BEE-449C-B15E-812C546C7004}" destId="{162CE66B-8D34-4CA1-9186-268A774C045C}" srcOrd="0" destOrd="0" presId="urn:microsoft.com/office/officeart/2005/8/layout/default"/>
    <dgm:cxn modelId="{39F4706E-D011-6042-80BA-30EDE10E386E}" type="presOf" srcId="{8EB45924-6631-4FB9-83A7-7412EF462D39}" destId="{D88A09B0-8C26-4837-9FE4-2D2399EF2C92}" srcOrd="0" destOrd="0" presId="urn:microsoft.com/office/officeart/2005/8/layout/default"/>
    <dgm:cxn modelId="{114C36AE-7207-8D41-9D0C-D6CBBA6E582A}" type="presOf" srcId="{1F64E8D0-1C45-40F5-9E4B-15713AB96BA9}" destId="{112A980B-BE99-4BD6-B13F-CE0624014EBD}" srcOrd="0" destOrd="0" presId="urn:microsoft.com/office/officeart/2005/8/layout/default"/>
    <dgm:cxn modelId="{A1284837-69B6-407E-A2AA-069DF27DDC8D}" srcId="{AC45511A-EA17-4774-B34E-21A0A1AFAF4D}" destId="{F3F0E6E9-5BEE-449C-B15E-812C546C7004}" srcOrd="2" destOrd="0" parTransId="{4CDE2D6F-5FA7-4BA8-A574-4EEF8742319A}" sibTransId="{D5D5F5B9-3BFA-4A2B-8775-6A1DB05B1E73}"/>
    <dgm:cxn modelId="{B5FFFEC1-2BDF-B649-8DF1-086470530646}" type="presOf" srcId="{AC45511A-EA17-4774-B34E-21A0A1AFAF4D}" destId="{EF63C005-CBE0-453B-83E2-1D1D3EFA2772}" srcOrd="0" destOrd="0" presId="urn:microsoft.com/office/officeart/2005/8/layout/default"/>
    <dgm:cxn modelId="{D7C4571B-6E0E-0746-AFA9-CFB2CB51C467}" type="presOf" srcId="{B0B9B97F-F249-4022-A914-BACBE20A2380}" destId="{921E1009-1329-4478-B751-DB3C32057532}" srcOrd="0" destOrd="0" presId="urn:microsoft.com/office/officeart/2005/8/layout/default"/>
    <dgm:cxn modelId="{0EFA590E-E842-4DB4-8A7A-A79FEFD6A853}" srcId="{AC45511A-EA17-4774-B34E-21A0A1AFAF4D}" destId="{B0B9B97F-F249-4022-A914-BACBE20A2380}" srcOrd="1" destOrd="0" parTransId="{9F15277B-5C78-47C1-86E3-DB1937FBA040}" sibTransId="{73612C22-7ED4-48B2-9DF3-40D6B35E2A3C}"/>
    <dgm:cxn modelId="{F54E1A11-B4D6-4A01-A2CB-5F0470A7CC10}" srcId="{AC45511A-EA17-4774-B34E-21A0A1AFAF4D}" destId="{8EB45924-6631-4FB9-83A7-7412EF462D39}" srcOrd="4" destOrd="0" parTransId="{00416ADD-851B-4DB7-8872-07DDA5113554}" sibTransId="{4552B326-4FD5-47D5-9FF7-734B456F6355}"/>
    <dgm:cxn modelId="{8C8D1094-18EA-C74B-9207-3F2CC7EF4F2D}" type="presParOf" srcId="{EF63C005-CBE0-453B-83E2-1D1D3EFA2772}" destId="{112A980B-BE99-4BD6-B13F-CE0624014EBD}" srcOrd="0" destOrd="0" presId="urn:microsoft.com/office/officeart/2005/8/layout/default"/>
    <dgm:cxn modelId="{D1E33FBF-D7CE-AE46-B14F-3047437E2460}" type="presParOf" srcId="{EF63C005-CBE0-453B-83E2-1D1D3EFA2772}" destId="{CA93D345-CB30-4116-AA4D-FFDD52D04C0D}" srcOrd="1" destOrd="0" presId="urn:microsoft.com/office/officeart/2005/8/layout/default"/>
    <dgm:cxn modelId="{4BABC0E4-8DE9-B143-BD38-6E170418285B}" type="presParOf" srcId="{EF63C005-CBE0-453B-83E2-1D1D3EFA2772}" destId="{921E1009-1329-4478-B751-DB3C32057532}" srcOrd="2" destOrd="0" presId="urn:microsoft.com/office/officeart/2005/8/layout/default"/>
    <dgm:cxn modelId="{59D0A304-2ACE-D840-8B28-150A96B71DDF}" type="presParOf" srcId="{EF63C005-CBE0-453B-83E2-1D1D3EFA2772}" destId="{CD7E2B56-1D42-4834-A7A0-AE53FA783F8B}" srcOrd="3" destOrd="0" presId="urn:microsoft.com/office/officeart/2005/8/layout/default"/>
    <dgm:cxn modelId="{59664998-FC3F-7542-A66B-1741DA7951F5}" type="presParOf" srcId="{EF63C005-CBE0-453B-83E2-1D1D3EFA2772}" destId="{162CE66B-8D34-4CA1-9186-268A774C045C}" srcOrd="4" destOrd="0" presId="urn:microsoft.com/office/officeart/2005/8/layout/default"/>
    <dgm:cxn modelId="{9F947714-B377-B94E-B6C9-5751728C2C7F}" type="presParOf" srcId="{EF63C005-CBE0-453B-83E2-1D1D3EFA2772}" destId="{F5A72BE8-A8B5-4129-87FE-D4EF79C92AD5}" srcOrd="5" destOrd="0" presId="urn:microsoft.com/office/officeart/2005/8/layout/default"/>
    <dgm:cxn modelId="{487596B6-D61F-AE45-B453-582034AFC8AC}" type="presParOf" srcId="{EF63C005-CBE0-453B-83E2-1D1D3EFA2772}" destId="{9B7FB617-FCF3-4390-B276-3A28A675D6AF}" srcOrd="6" destOrd="0" presId="urn:microsoft.com/office/officeart/2005/8/layout/default"/>
    <dgm:cxn modelId="{0DA31BF2-EF6F-0145-9662-4A1A846A7A9D}" type="presParOf" srcId="{EF63C005-CBE0-453B-83E2-1D1D3EFA2772}" destId="{EF2BFB6B-940E-4E54-A315-586D1B2885EE}" srcOrd="7" destOrd="0" presId="urn:microsoft.com/office/officeart/2005/8/layout/default"/>
    <dgm:cxn modelId="{A84AF176-656F-6C4D-84B6-6647F3D80B93}" type="presParOf" srcId="{EF63C005-CBE0-453B-83E2-1D1D3EFA2772}" destId="{D88A09B0-8C26-4837-9FE4-2D2399EF2C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14EAC1-048E-424E-8DD6-FE456D12EDC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8B226-5918-6E46-BB74-491BE14E1A15}">
      <dgm:prSet phldrT="[Text]" custT="1"/>
      <dgm:spPr/>
      <dgm:t>
        <a:bodyPr/>
        <a:lstStyle/>
        <a:p>
          <a:r>
            <a:rPr lang="en-US" sz="4000" b="1" dirty="0" smtClean="0"/>
            <a:t>Empathy</a:t>
          </a:r>
          <a:r>
            <a:rPr lang="en-US" sz="4100" dirty="0" smtClean="0"/>
            <a:t>	</a:t>
          </a:r>
          <a:endParaRPr lang="en-US" sz="4100" dirty="0"/>
        </a:p>
      </dgm:t>
    </dgm:pt>
    <dgm:pt modelId="{A09769BD-3C4A-6D44-A501-4DD8852022AC}" type="parTrans" cxnId="{208B6DC1-B6A8-9B44-8459-43DD914ED068}">
      <dgm:prSet/>
      <dgm:spPr/>
      <dgm:t>
        <a:bodyPr/>
        <a:lstStyle/>
        <a:p>
          <a:endParaRPr lang="en-US"/>
        </a:p>
      </dgm:t>
    </dgm:pt>
    <dgm:pt modelId="{9F0EE5A3-6A78-104A-B471-B042A87555AE}" type="sibTrans" cxnId="{208B6DC1-B6A8-9B44-8459-43DD914ED068}">
      <dgm:prSet/>
      <dgm:spPr/>
      <dgm:t>
        <a:bodyPr/>
        <a:lstStyle/>
        <a:p>
          <a:endParaRPr lang="en-US"/>
        </a:p>
      </dgm:t>
    </dgm:pt>
    <dgm:pt modelId="{93F57FF5-3F8B-D74E-A60A-A70D25F4FF1A}">
      <dgm:prSet phldrT="[Text]" custT="1"/>
      <dgm:spPr/>
      <dgm:t>
        <a:bodyPr/>
        <a:lstStyle/>
        <a:p>
          <a:r>
            <a:rPr lang="en-US" sz="3200" b="1" dirty="0" smtClean="0"/>
            <a:t>Skill at sensing the emotions of others</a:t>
          </a:r>
          <a:r>
            <a:rPr lang="en-US" sz="2800" dirty="0" smtClean="0"/>
            <a:t>		</a:t>
          </a:r>
          <a:endParaRPr lang="en-US" sz="2800" dirty="0"/>
        </a:p>
      </dgm:t>
    </dgm:pt>
    <dgm:pt modelId="{D7953639-B0E4-204D-B89B-CA10DD2170BD}" type="parTrans" cxnId="{23FC2468-1AEA-9E4C-96E5-00E69456D618}">
      <dgm:prSet/>
      <dgm:spPr/>
      <dgm:t>
        <a:bodyPr/>
        <a:lstStyle/>
        <a:p>
          <a:endParaRPr lang="en-US"/>
        </a:p>
      </dgm:t>
    </dgm:pt>
    <dgm:pt modelId="{95B6139F-090A-C946-9555-C39F4CB54D64}" type="sibTrans" cxnId="{23FC2468-1AEA-9E4C-96E5-00E69456D618}">
      <dgm:prSet/>
      <dgm:spPr/>
      <dgm:t>
        <a:bodyPr/>
        <a:lstStyle/>
        <a:p>
          <a:endParaRPr lang="en-US"/>
        </a:p>
      </dgm:t>
    </dgm:pt>
    <dgm:pt modelId="{BD493EFA-FAA5-A94D-A8D7-8567FCFA8F21}">
      <dgm:prSet phldrT="[Text]" custT="1"/>
      <dgm:spPr/>
      <dgm:t>
        <a:bodyPr/>
        <a:lstStyle/>
        <a:p>
          <a:r>
            <a:rPr lang="en-US" sz="3200" b="1" dirty="0" smtClean="0"/>
            <a:t>Take a genuine interest in the concerns of others</a:t>
          </a:r>
          <a:endParaRPr lang="en-US" sz="3200" b="1" dirty="0"/>
        </a:p>
      </dgm:t>
    </dgm:pt>
    <dgm:pt modelId="{31E13533-896F-C34C-87CF-45136B7DB610}" type="parTrans" cxnId="{97C0927D-E7F3-ED40-A101-D167C2CD2AAA}">
      <dgm:prSet/>
      <dgm:spPr/>
      <dgm:t>
        <a:bodyPr/>
        <a:lstStyle/>
        <a:p>
          <a:endParaRPr lang="en-US"/>
        </a:p>
      </dgm:t>
    </dgm:pt>
    <dgm:pt modelId="{14B31819-D699-454B-86B3-2C10BB4E43EB}" type="sibTrans" cxnId="{97C0927D-E7F3-ED40-A101-D167C2CD2AAA}">
      <dgm:prSet/>
      <dgm:spPr/>
      <dgm:t>
        <a:bodyPr/>
        <a:lstStyle/>
        <a:p>
          <a:endParaRPr lang="en-US"/>
        </a:p>
      </dgm:t>
    </dgm:pt>
    <dgm:pt modelId="{BCB241B5-4A85-7D4A-832F-21D50DF386C1}">
      <dgm:prSet phldrT="[Text]" custT="1"/>
      <dgm:spPr/>
      <dgm:t>
        <a:bodyPr/>
        <a:lstStyle/>
        <a:p>
          <a:r>
            <a:rPr lang="en-US" sz="4000" b="1" dirty="0" smtClean="0"/>
            <a:t>Social Skills</a:t>
          </a:r>
          <a:endParaRPr lang="en-US" sz="4000" b="1" dirty="0"/>
        </a:p>
      </dgm:t>
    </dgm:pt>
    <dgm:pt modelId="{6140635B-A86B-3A4C-8D57-98105DA47C3B}" type="parTrans" cxnId="{EC4E047C-05F7-8741-80C9-8D712275F32A}">
      <dgm:prSet/>
      <dgm:spPr/>
      <dgm:t>
        <a:bodyPr/>
        <a:lstStyle/>
        <a:p>
          <a:endParaRPr lang="en-US"/>
        </a:p>
      </dgm:t>
    </dgm:pt>
    <dgm:pt modelId="{7894A710-5226-0D47-B991-9BD3DAC266C1}" type="sibTrans" cxnId="{EC4E047C-05F7-8741-80C9-8D712275F32A}">
      <dgm:prSet/>
      <dgm:spPr/>
      <dgm:t>
        <a:bodyPr/>
        <a:lstStyle/>
        <a:p>
          <a:endParaRPr lang="en-US"/>
        </a:p>
      </dgm:t>
    </dgm:pt>
    <dgm:pt modelId="{F5363012-AB83-EC4B-AEDC-D552608022A5}">
      <dgm:prSet phldrT="[Text]" custT="1"/>
      <dgm:spPr/>
      <dgm:t>
        <a:bodyPr/>
        <a:lstStyle/>
        <a:p>
          <a:r>
            <a:rPr lang="en-US" sz="3200" b="1" dirty="0" smtClean="0"/>
            <a:t>Proficiency in managing relationships</a:t>
          </a:r>
          <a:endParaRPr lang="en-US" sz="3200" b="1" dirty="0"/>
        </a:p>
      </dgm:t>
    </dgm:pt>
    <dgm:pt modelId="{61F21460-8808-4249-B47E-C28E0E550472}" type="parTrans" cxnId="{642F2BB3-C0F1-BE43-B912-FAC19C82FEAE}">
      <dgm:prSet/>
      <dgm:spPr/>
      <dgm:t>
        <a:bodyPr/>
        <a:lstStyle/>
        <a:p>
          <a:endParaRPr lang="en-US"/>
        </a:p>
      </dgm:t>
    </dgm:pt>
    <dgm:pt modelId="{B2E18F3C-B05D-9242-9EB2-D78F70104048}" type="sibTrans" cxnId="{642F2BB3-C0F1-BE43-B912-FAC19C82FEAE}">
      <dgm:prSet/>
      <dgm:spPr/>
      <dgm:t>
        <a:bodyPr/>
        <a:lstStyle/>
        <a:p>
          <a:endParaRPr lang="en-US"/>
        </a:p>
      </dgm:t>
    </dgm:pt>
    <dgm:pt modelId="{8885F750-41AB-8A4A-AAF3-6358E492B361}">
      <dgm:prSet phldrT="[Text]" custT="1"/>
      <dgm:spPr/>
      <dgm:t>
        <a:bodyPr/>
        <a:lstStyle/>
        <a:p>
          <a:r>
            <a:rPr lang="en-US" sz="3200" b="1" dirty="0" smtClean="0"/>
            <a:t>Ability to find common ground; build rapport</a:t>
          </a:r>
          <a:endParaRPr lang="en-US" sz="3200" b="1" dirty="0"/>
        </a:p>
      </dgm:t>
    </dgm:pt>
    <dgm:pt modelId="{AF53673B-C5DE-9744-A578-4CB9EB2924BF}" type="parTrans" cxnId="{FDEEE75F-4081-2149-81B5-9264D8B6B36A}">
      <dgm:prSet/>
      <dgm:spPr/>
      <dgm:t>
        <a:bodyPr/>
        <a:lstStyle/>
        <a:p>
          <a:endParaRPr lang="en-US"/>
        </a:p>
      </dgm:t>
    </dgm:pt>
    <dgm:pt modelId="{01F205D1-7A8A-2948-B62F-FD41048F2ADE}" type="sibTrans" cxnId="{FDEEE75F-4081-2149-81B5-9264D8B6B36A}">
      <dgm:prSet/>
      <dgm:spPr/>
      <dgm:t>
        <a:bodyPr/>
        <a:lstStyle/>
        <a:p>
          <a:endParaRPr lang="en-US"/>
        </a:p>
      </dgm:t>
    </dgm:pt>
    <dgm:pt modelId="{AD3C4806-40C1-7F49-878C-8B8217686009}" type="pres">
      <dgm:prSet presAssocID="{2B14EAC1-048E-424E-8DD6-FE456D12ED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6453F-64D9-9548-82EC-92088EA52FE4}" type="pres">
      <dgm:prSet presAssocID="{60A8B226-5918-6E46-BB74-491BE14E1A15}" presName="compNode" presStyleCnt="0"/>
      <dgm:spPr/>
    </dgm:pt>
    <dgm:pt modelId="{2A0B43E0-F91D-C245-A76E-3FB9185B1943}" type="pres">
      <dgm:prSet presAssocID="{60A8B226-5918-6E46-BB74-491BE14E1A15}" presName="aNode" presStyleLbl="bgShp" presStyleIdx="0" presStyleCnt="2"/>
      <dgm:spPr/>
      <dgm:t>
        <a:bodyPr/>
        <a:lstStyle/>
        <a:p>
          <a:endParaRPr lang="en-US"/>
        </a:p>
      </dgm:t>
    </dgm:pt>
    <dgm:pt modelId="{162B9C6D-9E51-194B-813C-2547EC80AA96}" type="pres">
      <dgm:prSet presAssocID="{60A8B226-5918-6E46-BB74-491BE14E1A15}" presName="textNode" presStyleLbl="bgShp" presStyleIdx="0" presStyleCnt="2"/>
      <dgm:spPr/>
      <dgm:t>
        <a:bodyPr/>
        <a:lstStyle/>
        <a:p>
          <a:endParaRPr lang="en-US"/>
        </a:p>
      </dgm:t>
    </dgm:pt>
    <dgm:pt modelId="{506505DC-C54F-6347-900B-F0C197656936}" type="pres">
      <dgm:prSet presAssocID="{60A8B226-5918-6E46-BB74-491BE14E1A15}" presName="compChildNode" presStyleCnt="0"/>
      <dgm:spPr/>
    </dgm:pt>
    <dgm:pt modelId="{66F2662C-9200-8041-B191-BF401DBA84D0}" type="pres">
      <dgm:prSet presAssocID="{60A8B226-5918-6E46-BB74-491BE14E1A15}" presName="theInnerList" presStyleCnt="0"/>
      <dgm:spPr/>
    </dgm:pt>
    <dgm:pt modelId="{A3D0F7D3-98D0-E445-8F35-4ADA466E65E1}" type="pres">
      <dgm:prSet presAssocID="{93F57FF5-3F8B-D74E-A60A-A70D25F4FF1A}" presName="childNode" presStyleLbl="node1" presStyleIdx="0" presStyleCnt="4" custScaleX="111555" custScaleY="125239" custLinFactY="-452" custLinFactNeighborX="-6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7C1A-CBC5-BB48-84DE-7E8778DE6F3E}" type="pres">
      <dgm:prSet presAssocID="{93F57FF5-3F8B-D74E-A60A-A70D25F4FF1A}" presName="aSpace2" presStyleCnt="0"/>
      <dgm:spPr/>
    </dgm:pt>
    <dgm:pt modelId="{9ED316B7-137B-8541-8698-C3AF91122500}" type="pres">
      <dgm:prSet presAssocID="{BD493EFA-FAA5-A94D-A8D7-8567FCFA8F21}" presName="childNode" presStyleLbl="node1" presStyleIdx="1" presStyleCnt="4" custScaleX="115644" custScaleY="149397" custLinFactNeighborX="0" custLinFactNeighborY="-54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EE1BA-CF0F-CB44-9A29-7963E895AA94}" type="pres">
      <dgm:prSet presAssocID="{60A8B226-5918-6E46-BB74-491BE14E1A15}" presName="aSpace" presStyleCnt="0"/>
      <dgm:spPr/>
    </dgm:pt>
    <dgm:pt modelId="{EA54FB7E-3E11-2749-80C6-A301E3A17D51}" type="pres">
      <dgm:prSet presAssocID="{BCB241B5-4A85-7D4A-832F-21D50DF386C1}" presName="compNode" presStyleCnt="0"/>
      <dgm:spPr/>
    </dgm:pt>
    <dgm:pt modelId="{5782DFD2-FB9B-2548-A325-7CDCC0D1A8DA}" type="pres">
      <dgm:prSet presAssocID="{BCB241B5-4A85-7D4A-832F-21D50DF386C1}" presName="aNode" presStyleLbl="bgShp" presStyleIdx="1" presStyleCnt="2"/>
      <dgm:spPr/>
      <dgm:t>
        <a:bodyPr/>
        <a:lstStyle/>
        <a:p>
          <a:endParaRPr lang="en-US"/>
        </a:p>
      </dgm:t>
    </dgm:pt>
    <dgm:pt modelId="{DCCFF595-E2AA-3247-9D95-A7D991FBC6C4}" type="pres">
      <dgm:prSet presAssocID="{BCB241B5-4A85-7D4A-832F-21D50DF386C1}" presName="textNode" presStyleLbl="bgShp" presStyleIdx="1" presStyleCnt="2"/>
      <dgm:spPr/>
      <dgm:t>
        <a:bodyPr/>
        <a:lstStyle/>
        <a:p>
          <a:endParaRPr lang="en-US"/>
        </a:p>
      </dgm:t>
    </dgm:pt>
    <dgm:pt modelId="{0FFAAD72-CEC8-3549-BD99-CA6B3CFC3DDC}" type="pres">
      <dgm:prSet presAssocID="{BCB241B5-4A85-7D4A-832F-21D50DF386C1}" presName="compChildNode" presStyleCnt="0"/>
      <dgm:spPr/>
    </dgm:pt>
    <dgm:pt modelId="{E5F7001F-8EFE-1245-86F3-39C7E9AD9254}" type="pres">
      <dgm:prSet presAssocID="{BCB241B5-4A85-7D4A-832F-21D50DF386C1}" presName="theInnerList" presStyleCnt="0"/>
      <dgm:spPr/>
    </dgm:pt>
    <dgm:pt modelId="{18B2CE60-8689-1A4C-B5EB-F6A210B470C8}" type="pres">
      <dgm:prSet presAssocID="{F5363012-AB83-EC4B-AEDC-D552608022A5}" presName="childNode" presStyleLbl="node1" presStyleIdx="2" presStyleCnt="4" custScaleX="114425" custScaleY="125239" custLinFactNeighborX="2045" custLinFactNeighborY="-66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DE70-76C6-AB48-AC1B-B62C5285949A}" type="pres">
      <dgm:prSet presAssocID="{F5363012-AB83-EC4B-AEDC-D552608022A5}" presName="aSpace2" presStyleCnt="0"/>
      <dgm:spPr/>
    </dgm:pt>
    <dgm:pt modelId="{1307F7AA-411D-764B-95FD-A17FFB63F498}" type="pres">
      <dgm:prSet presAssocID="{8885F750-41AB-8A4A-AAF3-6358E492B361}" presName="childNode" presStyleLbl="node1" presStyleIdx="3" presStyleCnt="4" custScaleX="110335" custScaleY="133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4E0B1-065B-BB41-A2AE-DD2469F26265}" type="presOf" srcId="{BD493EFA-FAA5-A94D-A8D7-8567FCFA8F21}" destId="{9ED316B7-137B-8541-8698-C3AF91122500}" srcOrd="0" destOrd="0" presId="urn:microsoft.com/office/officeart/2005/8/layout/lProcess2"/>
    <dgm:cxn modelId="{EC4E047C-05F7-8741-80C9-8D712275F32A}" srcId="{2B14EAC1-048E-424E-8DD6-FE456D12EDC8}" destId="{BCB241B5-4A85-7D4A-832F-21D50DF386C1}" srcOrd="1" destOrd="0" parTransId="{6140635B-A86B-3A4C-8D57-98105DA47C3B}" sibTransId="{7894A710-5226-0D47-B991-9BD3DAC266C1}"/>
    <dgm:cxn modelId="{3E201BD4-577F-EC47-BC6E-B7639F894C99}" type="presOf" srcId="{F5363012-AB83-EC4B-AEDC-D552608022A5}" destId="{18B2CE60-8689-1A4C-B5EB-F6A210B470C8}" srcOrd="0" destOrd="0" presId="urn:microsoft.com/office/officeart/2005/8/layout/lProcess2"/>
    <dgm:cxn modelId="{208B6DC1-B6A8-9B44-8459-43DD914ED068}" srcId="{2B14EAC1-048E-424E-8DD6-FE456D12EDC8}" destId="{60A8B226-5918-6E46-BB74-491BE14E1A15}" srcOrd="0" destOrd="0" parTransId="{A09769BD-3C4A-6D44-A501-4DD8852022AC}" sibTransId="{9F0EE5A3-6A78-104A-B471-B042A87555AE}"/>
    <dgm:cxn modelId="{DF2801B6-B283-0043-B055-9FC85E39A7DD}" type="presOf" srcId="{93F57FF5-3F8B-D74E-A60A-A70D25F4FF1A}" destId="{A3D0F7D3-98D0-E445-8F35-4ADA466E65E1}" srcOrd="0" destOrd="0" presId="urn:microsoft.com/office/officeart/2005/8/layout/lProcess2"/>
    <dgm:cxn modelId="{AF935434-FB92-0F4F-B15B-F0BAD2923FF9}" type="presOf" srcId="{8885F750-41AB-8A4A-AAF3-6358E492B361}" destId="{1307F7AA-411D-764B-95FD-A17FFB63F498}" srcOrd="0" destOrd="0" presId="urn:microsoft.com/office/officeart/2005/8/layout/lProcess2"/>
    <dgm:cxn modelId="{CB2B18E8-2A94-D044-86B7-BD316A4E92D6}" type="presOf" srcId="{60A8B226-5918-6E46-BB74-491BE14E1A15}" destId="{2A0B43E0-F91D-C245-A76E-3FB9185B1943}" srcOrd="0" destOrd="0" presId="urn:microsoft.com/office/officeart/2005/8/layout/lProcess2"/>
    <dgm:cxn modelId="{FDEEE75F-4081-2149-81B5-9264D8B6B36A}" srcId="{BCB241B5-4A85-7D4A-832F-21D50DF386C1}" destId="{8885F750-41AB-8A4A-AAF3-6358E492B361}" srcOrd="1" destOrd="0" parTransId="{AF53673B-C5DE-9744-A578-4CB9EB2924BF}" sibTransId="{01F205D1-7A8A-2948-B62F-FD41048F2ADE}"/>
    <dgm:cxn modelId="{3EB873E5-A111-454E-BBA8-32C75DE2703F}" type="presOf" srcId="{60A8B226-5918-6E46-BB74-491BE14E1A15}" destId="{162B9C6D-9E51-194B-813C-2547EC80AA96}" srcOrd="1" destOrd="0" presId="urn:microsoft.com/office/officeart/2005/8/layout/lProcess2"/>
    <dgm:cxn modelId="{37929A92-C957-194B-BD74-86CC73D16485}" type="presOf" srcId="{2B14EAC1-048E-424E-8DD6-FE456D12EDC8}" destId="{AD3C4806-40C1-7F49-878C-8B8217686009}" srcOrd="0" destOrd="0" presId="urn:microsoft.com/office/officeart/2005/8/layout/lProcess2"/>
    <dgm:cxn modelId="{23FC2468-1AEA-9E4C-96E5-00E69456D618}" srcId="{60A8B226-5918-6E46-BB74-491BE14E1A15}" destId="{93F57FF5-3F8B-D74E-A60A-A70D25F4FF1A}" srcOrd="0" destOrd="0" parTransId="{D7953639-B0E4-204D-B89B-CA10DD2170BD}" sibTransId="{95B6139F-090A-C946-9555-C39F4CB54D64}"/>
    <dgm:cxn modelId="{1266B0A7-3ACE-7642-BDA8-7E6D4E6F7FCB}" type="presOf" srcId="{BCB241B5-4A85-7D4A-832F-21D50DF386C1}" destId="{DCCFF595-E2AA-3247-9D95-A7D991FBC6C4}" srcOrd="1" destOrd="0" presId="urn:microsoft.com/office/officeart/2005/8/layout/lProcess2"/>
    <dgm:cxn modelId="{B5B00DCD-87ED-3846-A184-7C4A39502DE8}" type="presOf" srcId="{BCB241B5-4A85-7D4A-832F-21D50DF386C1}" destId="{5782DFD2-FB9B-2548-A325-7CDCC0D1A8DA}" srcOrd="0" destOrd="0" presId="urn:microsoft.com/office/officeart/2005/8/layout/lProcess2"/>
    <dgm:cxn modelId="{97C0927D-E7F3-ED40-A101-D167C2CD2AAA}" srcId="{60A8B226-5918-6E46-BB74-491BE14E1A15}" destId="{BD493EFA-FAA5-A94D-A8D7-8567FCFA8F21}" srcOrd="1" destOrd="0" parTransId="{31E13533-896F-C34C-87CF-45136B7DB610}" sibTransId="{14B31819-D699-454B-86B3-2C10BB4E43EB}"/>
    <dgm:cxn modelId="{642F2BB3-C0F1-BE43-B912-FAC19C82FEAE}" srcId="{BCB241B5-4A85-7D4A-832F-21D50DF386C1}" destId="{F5363012-AB83-EC4B-AEDC-D552608022A5}" srcOrd="0" destOrd="0" parTransId="{61F21460-8808-4249-B47E-C28E0E550472}" sibTransId="{B2E18F3C-B05D-9242-9EB2-D78F70104048}"/>
    <dgm:cxn modelId="{C41B764D-ABFA-7A47-8580-CD297A8913F0}" type="presParOf" srcId="{AD3C4806-40C1-7F49-878C-8B8217686009}" destId="{DB86453F-64D9-9548-82EC-92088EA52FE4}" srcOrd="0" destOrd="0" presId="urn:microsoft.com/office/officeart/2005/8/layout/lProcess2"/>
    <dgm:cxn modelId="{A6139603-A1AF-0849-A738-63321E132CF8}" type="presParOf" srcId="{DB86453F-64D9-9548-82EC-92088EA52FE4}" destId="{2A0B43E0-F91D-C245-A76E-3FB9185B1943}" srcOrd="0" destOrd="0" presId="urn:microsoft.com/office/officeart/2005/8/layout/lProcess2"/>
    <dgm:cxn modelId="{1FC24F15-23D7-9C43-8D78-1EF0946C638D}" type="presParOf" srcId="{DB86453F-64D9-9548-82EC-92088EA52FE4}" destId="{162B9C6D-9E51-194B-813C-2547EC80AA96}" srcOrd="1" destOrd="0" presId="urn:microsoft.com/office/officeart/2005/8/layout/lProcess2"/>
    <dgm:cxn modelId="{A28B2972-4597-B345-8769-7C69B7A5DE51}" type="presParOf" srcId="{DB86453F-64D9-9548-82EC-92088EA52FE4}" destId="{506505DC-C54F-6347-900B-F0C197656936}" srcOrd="2" destOrd="0" presId="urn:microsoft.com/office/officeart/2005/8/layout/lProcess2"/>
    <dgm:cxn modelId="{654227AC-6522-6645-AFE2-D3963219E44E}" type="presParOf" srcId="{506505DC-C54F-6347-900B-F0C197656936}" destId="{66F2662C-9200-8041-B191-BF401DBA84D0}" srcOrd="0" destOrd="0" presId="urn:microsoft.com/office/officeart/2005/8/layout/lProcess2"/>
    <dgm:cxn modelId="{A0676E3B-9C0F-864B-9070-B97A48FC6761}" type="presParOf" srcId="{66F2662C-9200-8041-B191-BF401DBA84D0}" destId="{A3D0F7D3-98D0-E445-8F35-4ADA466E65E1}" srcOrd="0" destOrd="0" presId="urn:microsoft.com/office/officeart/2005/8/layout/lProcess2"/>
    <dgm:cxn modelId="{A62A81F8-5980-1F4E-8547-D0137DE4F1F1}" type="presParOf" srcId="{66F2662C-9200-8041-B191-BF401DBA84D0}" destId="{2A647C1A-CBC5-BB48-84DE-7E8778DE6F3E}" srcOrd="1" destOrd="0" presId="urn:microsoft.com/office/officeart/2005/8/layout/lProcess2"/>
    <dgm:cxn modelId="{45AA1D6D-773D-1149-AFBF-2B29BC81CF42}" type="presParOf" srcId="{66F2662C-9200-8041-B191-BF401DBA84D0}" destId="{9ED316B7-137B-8541-8698-C3AF91122500}" srcOrd="2" destOrd="0" presId="urn:microsoft.com/office/officeart/2005/8/layout/lProcess2"/>
    <dgm:cxn modelId="{C6D68823-F9C3-CD4E-AB15-FEC1F075E9B5}" type="presParOf" srcId="{AD3C4806-40C1-7F49-878C-8B8217686009}" destId="{F5FEE1BA-CF0F-CB44-9A29-7963E895AA94}" srcOrd="1" destOrd="0" presId="urn:microsoft.com/office/officeart/2005/8/layout/lProcess2"/>
    <dgm:cxn modelId="{33707967-5626-BB48-A648-CC59524FABF8}" type="presParOf" srcId="{AD3C4806-40C1-7F49-878C-8B8217686009}" destId="{EA54FB7E-3E11-2749-80C6-A301E3A17D51}" srcOrd="2" destOrd="0" presId="urn:microsoft.com/office/officeart/2005/8/layout/lProcess2"/>
    <dgm:cxn modelId="{CAA22EBB-DA91-6D41-991B-E92C36DA6343}" type="presParOf" srcId="{EA54FB7E-3E11-2749-80C6-A301E3A17D51}" destId="{5782DFD2-FB9B-2548-A325-7CDCC0D1A8DA}" srcOrd="0" destOrd="0" presId="urn:microsoft.com/office/officeart/2005/8/layout/lProcess2"/>
    <dgm:cxn modelId="{1F6E00D4-A68F-D94B-B9A6-F05C3719378D}" type="presParOf" srcId="{EA54FB7E-3E11-2749-80C6-A301E3A17D51}" destId="{DCCFF595-E2AA-3247-9D95-A7D991FBC6C4}" srcOrd="1" destOrd="0" presId="urn:microsoft.com/office/officeart/2005/8/layout/lProcess2"/>
    <dgm:cxn modelId="{E8B3CE24-6F59-6046-933F-D59F7C2AA4AC}" type="presParOf" srcId="{EA54FB7E-3E11-2749-80C6-A301E3A17D51}" destId="{0FFAAD72-CEC8-3549-BD99-CA6B3CFC3DDC}" srcOrd="2" destOrd="0" presId="urn:microsoft.com/office/officeart/2005/8/layout/lProcess2"/>
    <dgm:cxn modelId="{A4A9ABA0-9695-0147-B9C7-F5A69F69854F}" type="presParOf" srcId="{0FFAAD72-CEC8-3549-BD99-CA6B3CFC3DDC}" destId="{E5F7001F-8EFE-1245-86F3-39C7E9AD9254}" srcOrd="0" destOrd="0" presId="urn:microsoft.com/office/officeart/2005/8/layout/lProcess2"/>
    <dgm:cxn modelId="{476FD29E-A8BE-F841-BA47-B9E0BF131622}" type="presParOf" srcId="{E5F7001F-8EFE-1245-86F3-39C7E9AD9254}" destId="{18B2CE60-8689-1A4C-B5EB-F6A210B470C8}" srcOrd="0" destOrd="0" presId="urn:microsoft.com/office/officeart/2005/8/layout/lProcess2"/>
    <dgm:cxn modelId="{09FCC5EB-757F-8241-8B34-0FF5F24FA0AA}" type="presParOf" srcId="{E5F7001F-8EFE-1245-86F3-39C7E9AD9254}" destId="{987BDE70-76C6-AB48-AC1B-B62C5285949A}" srcOrd="1" destOrd="0" presId="urn:microsoft.com/office/officeart/2005/8/layout/lProcess2"/>
    <dgm:cxn modelId="{83847024-A86C-8D49-A0BD-F7D19A922511}" type="presParOf" srcId="{E5F7001F-8EFE-1245-86F3-39C7E9AD9254}" destId="{1307F7AA-411D-764B-95FD-A17FFB63F49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45511A-EA17-4774-B34E-21A0A1AFAF4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4E8D0-1C45-40F5-9E4B-15713AB96BA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endParaRPr lang="en-US" dirty="0"/>
        </a:p>
      </dgm:t>
    </dgm:pt>
    <dgm:pt modelId="{1EE3A1EC-AAA1-4ACD-AEA2-B9DFBC101CF5}" type="parTrans" cxnId="{E37DEEA3-6226-4155-875D-E4EADB73DB1F}">
      <dgm:prSet/>
      <dgm:spPr/>
      <dgm:t>
        <a:bodyPr/>
        <a:lstStyle/>
        <a:p>
          <a:endParaRPr lang="en-US"/>
        </a:p>
      </dgm:t>
    </dgm:pt>
    <dgm:pt modelId="{8B3403E6-5E57-49FF-8FD0-0F64D04E339B}" type="sibTrans" cxnId="{E37DEEA3-6226-4155-875D-E4EADB73DB1F}">
      <dgm:prSet/>
      <dgm:spPr/>
      <dgm:t>
        <a:bodyPr/>
        <a:lstStyle/>
        <a:p>
          <a:endParaRPr lang="en-US"/>
        </a:p>
      </dgm:t>
    </dgm:pt>
    <dgm:pt modelId="{B0B9B97F-F249-4022-A914-BACBE20A2380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5277B-5C78-47C1-86E3-DB1937FBA040}" type="parTrans" cxnId="{0EFA590E-E842-4DB4-8A7A-A79FEFD6A853}">
      <dgm:prSet/>
      <dgm:spPr/>
      <dgm:t>
        <a:bodyPr/>
        <a:lstStyle/>
        <a:p>
          <a:endParaRPr lang="en-US"/>
        </a:p>
      </dgm:t>
    </dgm:pt>
    <dgm:pt modelId="{73612C22-7ED4-48B2-9DF3-40D6B35E2A3C}" type="sibTrans" cxnId="{0EFA590E-E842-4DB4-8A7A-A79FEFD6A853}">
      <dgm:prSet/>
      <dgm:spPr/>
      <dgm:t>
        <a:bodyPr/>
        <a:lstStyle/>
        <a:p>
          <a:endParaRPr lang="en-US"/>
        </a:p>
      </dgm:t>
    </dgm:pt>
    <dgm:pt modelId="{F3F0E6E9-5BEE-449C-B15E-812C546C700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E2D6F-5FA7-4BA8-A574-4EEF8742319A}" type="parTrans" cxnId="{A1284837-69B6-407E-A2AA-069DF27DDC8D}">
      <dgm:prSet/>
      <dgm:spPr/>
      <dgm:t>
        <a:bodyPr/>
        <a:lstStyle/>
        <a:p>
          <a:endParaRPr lang="en-US"/>
        </a:p>
      </dgm:t>
    </dgm:pt>
    <dgm:pt modelId="{D5D5F5B9-3BFA-4A2B-8775-6A1DB05B1E73}" type="sibTrans" cxnId="{A1284837-69B6-407E-A2AA-069DF27DDC8D}">
      <dgm:prSet/>
      <dgm:spPr/>
      <dgm:t>
        <a:bodyPr/>
        <a:lstStyle/>
        <a:p>
          <a:endParaRPr lang="en-US"/>
        </a:p>
      </dgm:t>
    </dgm:pt>
    <dgm:pt modelId="{9B3CA2D3-4ABB-4CD0-8B85-27671AC7782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62CFD-1132-4E42-93BD-237DA0C9AF86}" type="parTrans" cxnId="{CAD607B0-94DC-4EA4-9B05-65FB007D32D8}">
      <dgm:prSet/>
      <dgm:spPr/>
      <dgm:t>
        <a:bodyPr/>
        <a:lstStyle/>
        <a:p>
          <a:endParaRPr lang="en-US"/>
        </a:p>
      </dgm:t>
    </dgm:pt>
    <dgm:pt modelId="{80F7B86C-8802-49DD-90E1-2B13B918B466}" type="sibTrans" cxnId="{CAD607B0-94DC-4EA4-9B05-65FB007D32D8}">
      <dgm:prSet/>
      <dgm:spPr/>
      <dgm:t>
        <a:bodyPr/>
        <a:lstStyle/>
        <a:p>
          <a:endParaRPr lang="en-US"/>
        </a:p>
      </dgm:t>
    </dgm:pt>
    <dgm:pt modelId="{8EB45924-6631-4FB9-83A7-7412EF462D3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16ADD-851B-4DB7-8872-07DDA5113554}" type="parTrans" cxnId="{F54E1A11-B4D6-4A01-A2CB-5F0470A7CC10}">
      <dgm:prSet/>
      <dgm:spPr/>
      <dgm:t>
        <a:bodyPr/>
        <a:lstStyle/>
        <a:p>
          <a:endParaRPr lang="en-US"/>
        </a:p>
      </dgm:t>
    </dgm:pt>
    <dgm:pt modelId="{4552B326-4FD5-47D5-9FF7-734B456F6355}" type="sibTrans" cxnId="{F54E1A11-B4D6-4A01-A2CB-5F0470A7CC10}">
      <dgm:prSet/>
      <dgm:spPr/>
      <dgm:t>
        <a:bodyPr/>
        <a:lstStyle/>
        <a:p>
          <a:endParaRPr lang="en-US"/>
        </a:p>
      </dgm:t>
    </dgm:pt>
    <dgm:pt modelId="{EF63C005-CBE0-453B-83E2-1D1D3EFA2772}" type="pres">
      <dgm:prSet presAssocID="{AC45511A-EA17-4774-B34E-21A0A1AFA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A980B-BE99-4BD6-B13F-CE0624014EBD}" type="pres">
      <dgm:prSet presAssocID="{1F64E8D0-1C45-40F5-9E4B-15713AB96B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3D345-CB30-4116-AA4D-FFDD52D04C0D}" type="pres">
      <dgm:prSet presAssocID="{8B3403E6-5E57-49FF-8FD0-0F64D04E339B}" presName="sibTrans" presStyleCnt="0"/>
      <dgm:spPr/>
    </dgm:pt>
    <dgm:pt modelId="{921E1009-1329-4478-B751-DB3C32057532}" type="pres">
      <dgm:prSet presAssocID="{B0B9B97F-F249-4022-A914-BACBE20A2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2B56-1D42-4834-A7A0-AE53FA783F8B}" type="pres">
      <dgm:prSet presAssocID="{73612C22-7ED4-48B2-9DF3-40D6B35E2A3C}" presName="sibTrans" presStyleCnt="0"/>
      <dgm:spPr/>
    </dgm:pt>
    <dgm:pt modelId="{162CE66B-8D34-4CA1-9186-268A774C045C}" type="pres">
      <dgm:prSet presAssocID="{F3F0E6E9-5BEE-449C-B15E-812C546C70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72BE8-A8B5-4129-87FE-D4EF79C92AD5}" type="pres">
      <dgm:prSet presAssocID="{D5D5F5B9-3BFA-4A2B-8775-6A1DB05B1E73}" presName="sibTrans" presStyleCnt="0"/>
      <dgm:spPr/>
    </dgm:pt>
    <dgm:pt modelId="{9B7FB617-FCF3-4390-B276-3A28A675D6AF}" type="pres">
      <dgm:prSet presAssocID="{9B3CA2D3-4ABB-4CD0-8B85-27671AC778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FB6B-940E-4E54-A315-586D1B2885EE}" type="pres">
      <dgm:prSet presAssocID="{80F7B86C-8802-49DD-90E1-2B13B918B466}" presName="sibTrans" presStyleCnt="0"/>
      <dgm:spPr/>
    </dgm:pt>
    <dgm:pt modelId="{D88A09B0-8C26-4837-9FE4-2D2399EF2C92}" type="pres">
      <dgm:prSet presAssocID="{8EB45924-6631-4FB9-83A7-7412EF462D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84837-69B6-407E-A2AA-069DF27DDC8D}" srcId="{AC45511A-EA17-4774-B34E-21A0A1AFAF4D}" destId="{F3F0E6E9-5BEE-449C-B15E-812C546C7004}" srcOrd="2" destOrd="0" parTransId="{4CDE2D6F-5FA7-4BA8-A574-4EEF8742319A}" sibTransId="{D5D5F5B9-3BFA-4A2B-8775-6A1DB05B1E73}"/>
    <dgm:cxn modelId="{4061BA43-DDF9-B549-976D-E02CA8BAB736}" type="presOf" srcId="{AC45511A-EA17-4774-B34E-21A0A1AFAF4D}" destId="{EF63C005-CBE0-453B-83E2-1D1D3EFA2772}" srcOrd="0" destOrd="0" presId="urn:microsoft.com/office/officeart/2005/8/layout/default"/>
    <dgm:cxn modelId="{0EFA590E-E842-4DB4-8A7A-A79FEFD6A853}" srcId="{AC45511A-EA17-4774-B34E-21A0A1AFAF4D}" destId="{B0B9B97F-F249-4022-A914-BACBE20A2380}" srcOrd="1" destOrd="0" parTransId="{9F15277B-5C78-47C1-86E3-DB1937FBA040}" sibTransId="{73612C22-7ED4-48B2-9DF3-40D6B35E2A3C}"/>
    <dgm:cxn modelId="{DF609F05-2956-B844-8B07-913CB7BE618F}" type="presOf" srcId="{9B3CA2D3-4ABB-4CD0-8B85-27671AC7782F}" destId="{9B7FB617-FCF3-4390-B276-3A28A675D6AF}" srcOrd="0" destOrd="0" presId="urn:microsoft.com/office/officeart/2005/8/layout/default"/>
    <dgm:cxn modelId="{F54E1A11-B4D6-4A01-A2CB-5F0470A7CC10}" srcId="{AC45511A-EA17-4774-B34E-21A0A1AFAF4D}" destId="{8EB45924-6631-4FB9-83A7-7412EF462D39}" srcOrd="4" destOrd="0" parTransId="{00416ADD-851B-4DB7-8872-07DDA5113554}" sibTransId="{4552B326-4FD5-47D5-9FF7-734B456F6355}"/>
    <dgm:cxn modelId="{61C08BE7-4E0A-E44A-ABD7-CD288C2ED619}" type="presOf" srcId="{F3F0E6E9-5BEE-449C-B15E-812C546C7004}" destId="{162CE66B-8D34-4CA1-9186-268A774C045C}" srcOrd="0" destOrd="0" presId="urn:microsoft.com/office/officeart/2005/8/layout/default"/>
    <dgm:cxn modelId="{CAD607B0-94DC-4EA4-9B05-65FB007D32D8}" srcId="{AC45511A-EA17-4774-B34E-21A0A1AFAF4D}" destId="{9B3CA2D3-4ABB-4CD0-8B85-27671AC7782F}" srcOrd="3" destOrd="0" parTransId="{30062CFD-1132-4E42-93BD-237DA0C9AF86}" sibTransId="{80F7B86C-8802-49DD-90E1-2B13B918B466}"/>
    <dgm:cxn modelId="{009A3D81-8689-5344-880F-F15063DADD0A}" type="presOf" srcId="{B0B9B97F-F249-4022-A914-BACBE20A2380}" destId="{921E1009-1329-4478-B751-DB3C32057532}" srcOrd="0" destOrd="0" presId="urn:microsoft.com/office/officeart/2005/8/layout/default"/>
    <dgm:cxn modelId="{6C9E0BC9-8533-A94C-A65E-4EB78A38E477}" type="presOf" srcId="{1F64E8D0-1C45-40F5-9E4B-15713AB96BA9}" destId="{112A980B-BE99-4BD6-B13F-CE0624014EBD}" srcOrd="0" destOrd="0" presId="urn:microsoft.com/office/officeart/2005/8/layout/default"/>
    <dgm:cxn modelId="{E37DEEA3-6226-4155-875D-E4EADB73DB1F}" srcId="{AC45511A-EA17-4774-B34E-21A0A1AFAF4D}" destId="{1F64E8D0-1C45-40F5-9E4B-15713AB96BA9}" srcOrd="0" destOrd="0" parTransId="{1EE3A1EC-AAA1-4ACD-AEA2-B9DFBC101CF5}" sibTransId="{8B3403E6-5E57-49FF-8FD0-0F64D04E339B}"/>
    <dgm:cxn modelId="{A6708A88-7CA2-AE49-989A-1E2562C06452}" type="presOf" srcId="{8EB45924-6631-4FB9-83A7-7412EF462D39}" destId="{D88A09B0-8C26-4837-9FE4-2D2399EF2C92}" srcOrd="0" destOrd="0" presId="urn:microsoft.com/office/officeart/2005/8/layout/default"/>
    <dgm:cxn modelId="{082E87C8-2CE4-4B4C-AED6-4B940B989453}" type="presParOf" srcId="{EF63C005-CBE0-453B-83E2-1D1D3EFA2772}" destId="{112A980B-BE99-4BD6-B13F-CE0624014EBD}" srcOrd="0" destOrd="0" presId="urn:microsoft.com/office/officeart/2005/8/layout/default"/>
    <dgm:cxn modelId="{4193EA18-CB9B-FC47-BF96-9C0749FCE546}" type="presParOf" srcId="{EF63C005-CBE0-453B-83E2-1D1D3EFA2772}" destId="{CA93D345-CB30-4116-AA4D-FFDD52D04C0D}" srcOrd="1" destOrd="0" presId="urn:microsoft.com/office/officeart/2005/8/layout/default"/>
    <dgm:cxn modelId="{6BC6E817-951A-DB40-8DD2-EA688E492A57}" type="presParOf" srcId="{EF63C005-CBE0-453B-83E2-1D1D3EFA2772}" destId="{921E1009-1329-4478-B751-DB3C32057532}" srcOrd="2" destOrd="0" presId="urn:microsoft.com/office/officeart/2005/8/layout/default"/>
    <dgm:cxn modelId="{31DEC8F7-FE34-3544-910E-D9ED529CC572}" type="presParOf" srcId="{EF63C005-CBE0-453B-83E2-1D1D3EFA2772}" destId="{CD7E2B56-1D42-4834-A7A0-AE53FA783F8B}" srcOrd="3" destOrd="0" presId="urn:microsoft.com/office/officeart/2005/8/layout/default"/>
    <dgm:cxn modelId="{378C1889-8B4D-1343-896A-048FEB9796EC}" type="presParOf" srcId="{EF63C005-CBE0-453B-83E2-1D1D3EFA2772}" destId="{162CE66B-8D34-4CA1-9186-268A774C045C}" srcOrd="4" destOrd="0" presId="urn:microsoft.com/office/officeart/2005/8/layout/default"/>
    <dgm:cxn modelId="{A05F185F-8356-9141-8978-6489F510B86B}" type="presParOf" srcId="{EF63C005-CBE0-453B-83E2-1D1D3EFA2772}" destId="{F5A72BE8-A8B5-4129-87FE-D4EF79C92AD5}" srcOrd="5" destOrd="0" presId="urn:microsoft.com/office/officeart/2005/8/layout/default"/>
    <dgm:cxn modelId="{4ABADBB7-C940-004C-B3A9-445D9D7E61E4}" type="presParOf" srcId="{EF63C005-CBE0-453B-83E2-1D1D3EFA2772}" destId="{9B7FB617-FCF3-4390-B276-3A28A675D6AF}" srcOrd="6" destOrd="0" presId="urn:microsoft.com/office/officeart/2005/8/layout/default"/>
    <dgm:cxn modelId="{C3D2BCEB-C13E-1E46-A768-65BAF9BCDFB0}" type="presParOf" srcId="{EF63C005-CBE0-453B-83E2-1D1D3EFA2772}" destId="{EF2BFB6B-940E-4E54-A315-586D1B2885EE}" srcOrd="7" destOrd="0" presId="urn:microsoft.com/office/officeart/2005/8/layout/default"/>
    <dgm:cxn modelId="{153164B0-9E2C-4E40-8495-81F82EBBEE56}" type="presParOf" srcId="{EF63C005-CBE0-453B-83E2-1D1D3EFA2772}" destId="{D88A09B0-8C26-4837-9FE4-2D2399EF2C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5511A-EA17-4774-B34E-21A0A1AFAF4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4E8D0-1C45-40F5-9E4B-15713AB96BA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endParaRPr lang="en-US" dirty="0"/>
        </a:p>
      </dgm:t>
    </dgm:pt>
    <dgm:pt modelId="{1EE3A1EC-AAA1-4ACD-AEA2-B9DFBC101CF5}" type="parTrans" cxnId="{E37DEEA3-6226-4155-875D-E4EADB73DB1F}">
      <dgm:prSet/>
      <dgm:spPr/>
      <dgm:t>
        <a:bodyPr/>
        <a:lstStyle/>
        <a:p>
          <a:endParaRPr lang="en-US"/>
        </a:p>
      </dgm:t>
    </dgm:pt>
    <dgm:pt modelId="{8B3403E6-5E57-49FF-8FD0-0F64D04E339B}" type="sibTrans" cxnId="{E37DEEA3-6226-4155-875D-E4EADB73DB1F}">
      <dgm:prSet/>
      <dgm:spPr/>
      <dgm:t>
        <a:bodyPr/>
        <a:lstStyle/>
        <a:p>
          <a:endParaRPr lang="en-US"/>
        </a:p>
      </dgm:t>
    </dgm:pt>
    <dgm:pt modelId="{B0B9B97F-F249-4022-A914-BACBE20A2380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5277B-5C78-47C1-86E3-DB1937FBA040}" type="parTrans" cxnId="{0EFA590E-E842-4DB4-8A7A-A79FEFD6A853}">
      <dgm:prSet/>
      <dgm:spPr/>
      <dgm:t>
        <a:bodyPr/>
        <a:lstStyle/>
        <a:p>
          <a:endParaRPr lang="en-US"/>
        </a:p>
      </dgm:t>
    </dgm:pt>
    <dgm:pt modelId="{73612C22-7ED4-48B2-9DF3-40D6B35E2A3C}" type="sibTrans" cxnId="{0EFA590E-E842-4DB4-8A7A-A79FEFD6A853}">
      <dgm:prSet/>
      <dgm:spPr/>
      <dgm:t>
        <a:bodyPr/>
        <a:lstStyle/>
        <a:p>
          <a:endParaRPr lang="en-US"/>
        </a:p>
      </dgm:t>
    </dgm:pt>
    <dgm:pt modelId="{F3F0E6E9-5BEE-449C-B15E-812C546C700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E2D6F-5FA7-4BA8-A574-4EEF8742319A}" type="parTrans" cxnId="{A1284837-69B6-407E-A2AA-069DF27DDC8D}">
      <dgm:prSet/>
      <dgm:spPr/>
      <dgm:t>
        <a:bodyPr/>
        <a:lstStyle/>
        <a:p>
          <a:endParaRPr lang="en-US"/>
        </a:p>
      </dgm:t>
    </dgm:pt>
    <dgm:pt modelId="{D5D5F5B9-3BFA-4A2B-8775-6A1DB05B1E73}" type="sibTrans" cxnId="{A1284837-69B6-407E-A2AA-069DF27DDC8D}">
      <dgm:prSet/>
      <dgm:spPr/>
      <dgm:t>
        <a:bodyPr/>
        <a:lstStyle/>
        <a:p>
          <a:endParaRPr lang="en-US"/>
        </a:p>
      </dgm:t>
    </dgm:pt>
    <dgm:pt modelId="{9B3CA2D3-4ABB-4CD0-8B85-27671AC7782F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62CFD-1132-4E42-93BD-237DA0C9AF86}" type="parTrans" cxnId="{CAD607B0-94DC-4EA4-9B05-65FB007D32D8}">
      <dgm:prSet/>
      <dgm:spPr/>
      <dgm:t>
        <a:bodyPr/>
        <a:lstStyle/>
        <a:p>
          <a:endParaRPr lang="en-US"/>
        </a:p>
      </dgm:t>
    </dgm:pt>
    <dgm:pt modelId="{80F7B86C-8802-49DD-90E1-2B13B918B466}" type="sibTrans" cxnId="{CAD607B0-94DC-4EA4-9B05-65FB007D32D8}">
      <dgm:prSet/>
      <dgm:spPr/>
      <dgm:t>
        <a:bodyPr/>
        <a:lstStyle/>
        <a:p>
          <a:endParaRPr lang="en-US"/>
        </a:p>
      </dgm:t>
    </dgm:pt>
    <dgm:pt modelId="{8EB45924-6631-4FB9-83A7-7412EF462D39}">
      <dgm:prSet phldrT="[Text]"/>
      <dgm:spPr/>
      <dgm:t>
        <a:bodyPr/>
        <a:lstStyle/>
        <a:p>
          <a:r>
            <a:rPr lang="en-US" b="1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r>
            <a:rPr lang="en-US" b="1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b="1" dirty="0">
            <a:solidFill>
              <a:srgbClr val="A6A6A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16ADD-851B-4DB7-8872-07DDA5113554}" type="parTrans" cxnId="{F54E1A11-B4D6-4A01-A2CB-5F0470A7CC10}">
      <dgm:prSet/>
      <dgm:spPr/>
      <dgm:t>
        <a:bodyPr/>
        <a:lstStyle/>
        <a:p>
          <a:endParaRPr lang="en-US"/>
        </a:p>
      </dgm:t>
    </dgm:pt>
    <dgm:pt modelId="{4552B326-4FD5-47D5-9FF7-734B456F6355}" type="sibTrans" cxnId="{F54E1A11-B4D6-4A01-A2CB-5F0470A7CC10}">
      <dgm:prSet/>
      <dgm:spPr/>
      <dgm:t>
        <a:bodyPr/>
        <a:lstStyle/>
        <a:p>
          <a:endParaRPr lang="en-US"/>
        </a:p>
      </dgm:t>
    </dgm:pt>
    <dgm:pt modelId="{EF63C005-CBE0-453B-83E2-1D1D3EFA2772}" type="pres">
      <dgm:prSet presAssocID="{AC45511A-EA17-4774-B34E-21A0A1AFA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A980B-BE99-4BD6-B13F-CE0624014EBD}" type="pres">
      <dgm:prSet presAssocID="{1F64E8D0-1C45-40F5-9E4B-15713AB96B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3D345-CB30-4116-AA4D-FFDD52D04C0D}" type="pres">
      <dgm:prSet presAssocID="{8B3403E6-5E57-49FF-8FD0-0F64D04E339B}" presName="sibTrans" presStyleCnt="0"/>
      <dgm:spPr/>
    </dgm:pt>
    <dgm:pt modelId="{921E1009-1329-4478-B751-DB3C32057532}" type="pres">
      <dgm:prSet presAssocID="{B0B9B97F-F249-4022-A914-BACBE20A2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2B56-1D42-4834-A7A0-AE53FA783F8B}" type="pres">
      <dgm:prSet presAssocID="{73612C22-7ED4-48B2-9DF3-40D6B35E2A3C}" presName="sibTrans" presStyleCnt="0"/>
      <dgm:spPr/>
    </dgm:pt>
    <dgm:pt modelId="{162CE66B-8D34-4CA1-9186-268A774C045C}" type="pres">
      <dgm:prSet presAssocID="{F3F0E6E9-5BEE-449C-B15E-812C546C70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72BE8-A8B5-4129-87FE-D4EF79C92AD5}" type="pres">
      <dgm:prSet presAssocID="{D5D5F5B9-3BFA-4A2B-8775-6A1DB05B1E73}" presName="sibTrans" presStyleCnt="0"/>
      <dgm:spPr/>
    </dgm:pt>
    <dgm:pt modelId="{9B7FB617-FCF3-4390-B276-3A28A675D6AF}" type="pres">
      <dgm:prSet presAssocID="{9B3CA2D3-4ABB-4CD0-8B85-27671AC778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FB6B-940E-4E54-A315-586D1B2885EE}" type="pres">
      <dgm:prSet presAssocID="{80F7B86C-8802-49DD-90E1-2B13B918B466}" presName="sibTrans" presStyleCnt="0"/>
      <dgm:spPr/>
    </dgm:pt>
    <dgm:pt modelId="{D88A09B0-8C26-4837-9FE4-2D2399EF2C92}" type="pres">
      <dgm:prSet presAssocID="{8EB45924-6631-4FB9-83A7-7412EF462D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607B0-94DC-4EA4-9B05-65FB007D32D8}" srcId="{AC45511A-EA17-4774-B34E-21A0A1AFAF4D}" destId="{9B3CA2D3-4ABB-4CD0-8B85-27671AC7782F}" srcOrd="3" destOrd="0" parTransId="{30062CFD-1132-4E42-93BD-237DA0C9AF86}" sibTransId="{80F7B86C-8802-49DD-90E1-2B13B918B466}"/>
    <dgm:cxn modelId="{E37DEEA3-6226-4155-875D-E4EADB73DB1F}" srcId="{AC45511A-EA17-4774-B34E-21A0A1AFAF4D}" destId="{1F64E8D0-1C45-40F5-9E4B-15713AB96BA9}" srcOrd="0" destOrd="0" parTransId="{1EE3A1EC-AAA1-4ACD-AEA2-B9DFBC101CF5}" sibTransId="{8B3403E6-5E57-49FF-8FD0-0F64D04E339B}"/>
    <dgm:cxn modelId="{A0E758C7-A3A6-4B4A-83EF-35BB13BA9877}" type="presOf" srcId="{B0B9B97F-F249-4022-A914-BACBE20A2380}" destId="{921E1009-1329-4478-B751-DB3C32057532}" srcOrd="0" destOrd="0" presId="urn:microsoft.com/office/officeart/2005/8/layout/default"/>
    <dgm:cxn modelId="{64687BD5-DDD3-0E4C-8038-C84F4DE86EBC}" type="presOf" srcId="{1F64E8D0-1C45-40F5-9E4B-15713AB96BA9}" destId="{112A980B-BE99-4BD6-B13F-CE0624014EBD}" srcOrd="0" destOrd="0" presId="urn:microsoft.com/office/officeart/2005/8/layout/default"/>
    <dgm:cxn modelId="{021CD287-C92B-6343-A027-EBEEE7CC2D3A}" type="presOf" srcId="{9B3CA2D3-4ABB-4CD0-8B85-27671AC7782F}" destId="{9B7FB617-FCF3-4390-B276-3A28A675D6AF}" srcOrd="0" destOrd="0" presId="urn:microsoft.com/office/officeart/2005/8/layout/default"/>
    <dgm:cxn modelId="{A1284837-69B6-407E-A2AA-069DF27DDC8D}" srcId="{AC45511A-EA17-4774-B34E-21A0A1AFAF4D}" destId="{F3F0E6E9-5BEE-449C-B15E-812C546C7004}" srcOrd="2" destOrd="0" parTransId="{4CDE2D6F-5FA7-4BA8-A574-4EEF8742319A}" sibTransId="{D5D5F5B9-3BFA-4A2B-8775-6A1DB05B1E73}"/>
    <dgm:cxn modelId="{6BCA921C-95A6-9E4C-8FF4-8AB71CCE22C4}" type="presOf" srcId="{F3F0E6E9-5BEE-449C-B15E-812C546C7004}" destId="{162CE66B-8D34-4CA1-9186-268A774C045C}" srcOrd="0" destOrd="0" presId="urn:microsoft.com/office/officeart/2005/8/layout/default"/>
    <dgm:cxn modelId="{A8527E8C-2159-A342-817B-9666805FE4D4}" type="presOf" srcId="{8EB45924-6631-4FB9-83A7-7412EF462D39}" destId="{D88A09B0-8C26-4837-9FE4-2D2399EF2C92}" srcOrd="0" destOrd="0" presId="urn:microsoft.com/office/officeart/2005/8/layout/default"/>
    <dgm:cxn modelId="{0EFA590E-E842-4DB4-8A7A-A79FEFD6A853}" srcId="{AC45511A-EA17-4774-B34E-21A0A1AFAF4D}" destId="{B0B9B97F-F249-4022-A914-BACBE20A2380}" srcOrd="1" destOrd="0" parTransId="{9F15277B-5C78-47C1-86E3-DB1937FBA040}" sibTransId="{73612C22-7ED4-48B2-9DF3-40D6B35E2A3C}"/>
    <dgm:cxn modelId="{F54E1A11-B4D6-4A01-A2CB-5F0470A7CC10}" srcId="{AC45511A-EA17-4774-B34E-21A0A1AFAF4D}" destId="{8EB45924-6631-4FB9-83A7-7412EF462D39}" srcOrd="4" destOrd="0" parTransId="{00416ADD-851B-4DB7-8872-07DDA5113554}" sibTransId="{4552B326-4FD5-47D5-9FF7-734B456F6355}"/>
    <dgm:cxn modelId="{12DCDEAF-C6A1-4F45-8F0B-91B22F798BB0}" type="presOf" srcId="{AC45511A-EA17-4774-B34E-21A0A1AFAF4D}" destId="{EF63C005-CBE0-453B-83E2-1D1D3EFA2772}" srcOrd="0" destOrd="0" presId="urn:microsoft.com/office/officeart/2005/8/layout/default"/>
    <dgm:cxn modelId="{59634E5E-3867-724A-9795-838E7765D880}" type="presParOf" srcId="{EF63C005-CBE0-453B-83E2-1D1D3EFA2772}" destId="{112A980B-BE99-4BD6-B13F-CE0624014EBD}" srcOrd="0" destOrd="0" presId="urn:microsoft.com/office/officeart/2005/8/layout/default"/>
    <dgm:cxn modelId="{F689629F-8FF2-E44C-BBEC-F739888CA24C}" type="presParOf" srcId="{EF63C005-CBE0-453B-83E2-1D1D3EFA2772}" destId="{CA93D345-CB30-4116-AA4D-FFDD52D04C0D}" srcOrd="1" destOrd="0" presId="urn:microsoft.com/office/officeart/2005/8/layout/default"/>
    <dgm:cxn modelId="{38217919-012F-3242-9E35-66ECE5C058CD}" type="presParOf" srcId="{EF63C005-CBE0-453B-83E2-1D1D3EFA2772}" destId="{921E1009-1329-4478-B751-DB3C32057532}" srcOrd="2" destOrd="0" presId="urn:microsoft.com/office/officeart/2005/8/layout/default"/>
    <dgm:cxn modelId="{8B60AB49-DEAA-CB49-87A7-6CD8F17632BE}" type="presParOf" srcId="{EF63C005-CBE0-453B-83E2-1D1D3EFA2772}" destId="{CD7E2B56-1D42-4834-A7A0-AE53FA783F8B}" srcOrd="3" destOrd="0" presId="urn:microsoft.com/office/officeart/2005/8/layout/default"/>
    <dgm:cxn modelId="{8B89F18C-8CAB-1649-851D-65EED268F6D3}" type="presParOf" srcId="{EF63C005-CBE0-453B-83E2-1D1D3EFA2772}" destId="{162CE66B-8D34-4CA1-9186-268A774C045C}" srcOrd="4" destOrd="0" presId="urn:microsoft.com/office/officeart/2005/8/layout/default"/>
    <dgm:cxn modelId="{74A77313-D306-D448-B36E-7638C7ABCAFD}" type="presParOf" srcId="{EF63C005-CBE0-453B-83E2-1D1D3EFA2772}" destId="{F5A72BE8-A8B5-4129-87FE-D4EF79C92AD5}" srcOrd="5" destOrd="0" presId="urn:microsoft.com/office/officeart/2005/8/layout/default"/>
    <dgm:cxn modelId="{290786BE-7FBD-CE4E-8D89-4E5CB35CFE5F}" type="presParOf" srcId="{EF63C005-CBE0-453B-83E2-1D1D3EFA2772}" destId="{9B7FB617-FCF3-4390-B276-3A28A675D6AF}" srcOrd="6" destOrd="0" presId="urn:microsoft.com/office/officeart/2005/8/layout/default"/>
    <dgm:cxn modelId="{DFE6313F-ABEC-0F4A-94D5-71AFB02F5472}" type="presParOf" srcId="{EF63C005-CBE0-453B-83E2-1D1D3EFA2772}" destId="{EF2BFB6B-940E-4E54-A315-586D1B2885EE}" srcOrd="7" destOrd="0" presId="urn:microsoft.com/office/officeart/2005/8/layout/default"/>
    <dgm:cxn modelId="{2E64450E-5636-DF4D-B780-92C7587A39A3}" type="presParOf" srcId="{EF63C005-CBE0-453B-83E2-1D1D3EFA2772}" destId="{D88A09B0-8C26-4837-9FE4-2D2399EF2C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5511A-EA17-4774-B34E-21A0A1AFAF4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4E8D0-1C45-40F5-9E4B-15713AB96BA9}">
      <dgm:prSet phldrT="[Text]"/>
      <dgm:spPr/>
      <dgm:t>
        <a:bodyPr/>
        <a:lstStyle/>
        <a:p>
          <a:r>
            <a:rPr lang="en-US" b="1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endParaRPr lang="en-US" dirty="0"/>
        </a:p>
      </dgm:t>
    </dgm:pt>
    <dgm:pt modelId="{1EE3A1EC-AAA1-4ACD-AEA2-B9DFBC101CF5}" type="parTrans" cxnId="{E37DEEA3-6226-4155-875D-E4EADB73DB1F}">
      <dgm:prSet/>
      <dgm:spPr/>
      <dgm:t>
        <a:bodyPr/>
        <a:lstStyle/>
        <a:p>
          <a:endParaRPr lang="en-US"/>
        </a:p>
      </dgm:t>
    </dgm:pt>
    <dgm:pt modelId="{8B3403E6-5E57-49FF-8FD0-0F64D04E339B}" type="sibTrans" cxnId="{E37DEEA3-6226-4155-875D-E4EADB73DB1F}">
      <dgm:prSet/>
      <dgm:spPr/>
      <dgm:t>
        <a:bodyPr/>
        <a:lstStyle/>
        <a:p>
          <a:endParaRPr lang="en-US"/>
        </a:p>
      </dgm:t>
    </dgm:pt>
    <dgm:pt modelId="{B0B9B97F-F249-4022-A914-BACBE20A2380}">
      <dgm:prSet phldrT="[Text]"/>
      <dgm:spPr/>
      <dgm:t>
        <a:bodyPr/>
        <a:lstStyle/>
        <a:p>
          <a:r>
            <a:rPr lang="en-US" b="1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5277B-5C78-47C1-86E3-DB1937FBA040}" type="parTrans" cxnId="{0EFA590E-E842-4DB4-8A7A-A79FEFD6A853}">
      <dgm:prSet/>
      <dgm:spPr/>
      <dgm:t>
        <a:bodyPr/>
        <a:lstStyle/>
        <a:p>
          <a:endParaRPr lang="en-US"/>
        </a:p>
      </dgm:t>
    </dgm:pt>
    <dgm:pt modelId="{73612C22-7ED4-48B2-9DF3-40D6B35E2A3C}" type="sibTrans" cxnId="{0EFA590E-E842-4DB4-8A7A-A79FEFD6A853}">
      <dgm:prSet/>
      <dgm:spPr/>
      <dgm:t>
        <a:bodyPr/>
        <a:lstStyle/>
        <a:p>
          <a:endParaRPr lang="en-US"/>
        </a:p>
      </dgm:t>
    </dgm:pt>
    <dgm:pt modelId="{F3F0E6E9-5BEE-449C-B15E-812C546C7004}">
      <dgm:prSet phldrT="[Text]"/>
      <dgm:spPr/>
      <dgm:t>
        <a:bodyPr/>
        <a:lstStyle/>
        <a:p>
          <a:r>
            <a:rPr lang="en-US" b="1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E2D6F-5FA7-4BA8-A574-4EEF8742319A}" type="parTrans" cxnId="{A1284837-69B6-407E-A2AA-069DF27DDC8D}">
      <dgm:prSet/>
      <dgm:spPr/>
      <dgm:t>
        <a:bodyPr/>
        <a:lstStyle/>
        <a:p>
          <a:endParaRPr lang="en-US"/>
        </a:p>
      </dgm:t>
    </dgm:pt>
    <dgm:pt modelId="{D5D5F5B9-3BFA-4A2B-8775-6A1DB05B1E73}" type="sibTrans" cxnId="{A1284837-69B6-407E-A2AA-069DF27DDC8D}">
      <dgm:prSet/>
      <dgm:spPr/>
      <dgm:t>
        <a:bodyPr/>
        <a:lstStyle/>
        <a:p>
          <a:endParaRPr lang="en-US"/>
        </a:p>
      </dgm:t>
    </dgm:pt>
    <dgm:pt modelId="{9B3CA2D3-4ABB-4CD0-8B85-27671AC7782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endParaRPr 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62CFD-1132-4E42-93BD-237DA0C9AF86}" type="parTrans" cxnId="{CAD607B0-94DC-4EA4-9B05-65FB007D32D8}">
      <dgm:prSet/>
      <dgm:spPr/>
      <dgm:t>
        <a:bodyPr/>
        <a:lstStyle/>
        <a:p>
          <a:endParaRPr lang="en-US"/>
        </a:p>
      </dgm:t>
    </dgm:pt>
    <dgm:pt modelId="{80F7B86C-8802-49DD-90E1-2B13B918B466}" type="sibTrans" cxnId="{CAD607B0-94DC-4EA4-9B05-65FB007D32D8}">
      <dgm:prSet/>
      <dgm:spPr/>
      <dgm:t>
        <a:bodyPr/>
        <a:lstStyle/>
        <a:p>
          <a:endParaRPr lang="en-US"/>
        </a:p>
      </dgm:t>
    </dgm:pt>
    <dgm:pt modelId="{8EB45924-6631-4FB9-83A7-7412EF462D3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16ADD-851B-4DB7-8872-07DDA5113554}" type="parTrans" cxnId="{F54E1A11-B4D6-4A01-A2CB-5F0470A7CC10}">
      <dgm:prSet/>
      <dgm:spPr/>
      <dgm:t>
        <a:bodyPr/>
        <a:lstStyle/>
        <a:p>
          <a:endParaRPr lang="en-US"/>
        </a:p>
      </dgm:t>
    </dgm:pt>
    <dgm:pt modelId="{4552B326-4FD5-47D5-9FF7-734B456F6355}" type="sibTrans" cxnId="{F54E1A11-B4D6-4A01-A2CB-5F0470A7CC10}">
      <dgm:prSet/>
      <dgm:spPr/>
      <dgm:t>
        <a:bodyPr/>
        <a:lstStyle/>
        <a:p>
          <a:endParaRPr lang="en-US"/>
        </a:p>
      </dgm:t>
    </dgm:pt>
    <dgm:pt modelId="{EF63C005-CBE0-453B-83E2-1D1D3EFA2772}" type="pres">
      <dgm:prSet presAssocID="{AC45511A-EA17-4774-B34E-21A0A1AFA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A980B-BE99-4BD6-B13F-CE0624014EBD}" type="pres">
      <dgm:prSet presAssocID="{1F64E8D0-1C45-40F5-9E4B-15713AB96B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3D345-CB30-4116-AA4D-FFDD52D04C0D}" type="pres">
      <dgm:prSet presAssocID="{8B3403E6-5E57-49FF-8FD0-0F64D04E339B}" presName="sibTrans" presStyleCnt="0"/>
      <dgm:spPr/>
    </dgm:pt>
    <dgm:pt modelId="{921E1009-1329-4478-B751-DB3C32057532}" type="pres">
      <dgm:prSet presAssocID="{B0B9B97F-F249-4022-A914-BACBE20A2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2B56-1D42-4834-A7A0-AE53FA783F8B}" type="pres">
      <dgm:prSet presAssocID="{73612C22-7ED4-48B2-9DF3-40D6B35E2A3C}" presName="sibTrans" presStyleCnt="0"/>
      <dgm:spPr/>
    </dgm:pt>
    <dgm:pt modelId="{162CE66B-8D34-4CA1-9186-268A774C045C}" type="pres">
      <dgm:prSet presAssocID="{F3F0E6E9-5BEE-449C-B15E-812C546C70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72BE8-A8B5-4129-87FE-D4EF79C92AD5}" type="pres">
      <dgm:prSet presAssocID="{D5D5F5B9-3BFA-4A2B-8775-6A1DB05B1E73}" presName="sibTrans" presStyleCnt="0"/>
      <dgm:spPr/>
    </dgm:pt>
    <dgm:pt modelId="{9B7FB617-FCF3-4390-B276-3A28A675D6AF}" type="pres">
      <dgm:prSet presAssocID="{9B3CA2D3-4ABB-4CD0-8B85-27671AC778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FB6B-940E-4E54-A315-586D1B2885EE}" type="pres">
      <dgm:prSet presAssocID="{80F7B86C-8802-49DD-90E1-2B13B918B466}" presName="sibTrans" presStyleCnt="0"/>
      <dgm:spPr/>
    </dgm:pt>
    <dgm:pt modelId="{D88A09B0-8C26-4837-9FE4-2D2399EF2C92}" type="pres">
      <dgm:prSet presAssocID="{8EB45924-6631-4FB9-83A7-7412EF462D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442E8-8F63-9C40-BE1E-4D385B51A7E0}" type="presOf" srcId="{9B3CA2D3-4ABB-4CD0-8B85-27671AC7782F}" destId="{9B7FB617-FCF3-4390-B276-3A28A675D6AF}" srcOrd="0" destOrd="0" presId="urn:microsoft.com/office/officeart/2005/8/layout/default"/>
    <dgm:cxn modelId="{CAD607B0-94DC-4EA4-9B05-65FB007D32D8}" srcId="{AC45511A-EA17-4774-B34E-21A0A1AFAF4D}" destId="{9B3CA2D3-4ABB-4CD0-8B85-27671AC7782F}" srcOrd="3" destOrd="0" parTransId="{30062CFD-1132-4E42-93BD-237DA0C9AF86}" sibTransId="{80F7B86C-8802-49DD-90E1-2B13B918B466}"/>
    <dgm:cxn modelId="{E37DEEA3-6226-4155-875D-E4EADB73DB1F}" srcId="{AC45511A-EA17-4774-B34E-21A0A1AFAF4D}" destId="{1F64E8D0-1C45-40F5-9E4B-15713AB96BA9}" srcOrd="0" destOrd="0" parTransId="{1EE3A1EC-AAA1-4ACD-AEA2-B9DFBC101CF5}" sibTransId="{8B3403E6-5E57-49FF-8FD0-0F64D04E339B}"/>
    <dgm:cxn modelId="{858CD6AD-4DFA-C14C-BAAA-115E8945BE0E}" type="presOf" srcId="{8EB45924-6631-4FB9-83A7-7412EF462D39}" destId="{D88A09B0-8C26-4837-9FE4-2D2399EF2C92}" srcOrd="0" destOrd="0" presId="urn:microsoft.com/office/officeart/2005/8/layout/default"/>
    <dgm:cxn modelId="{1A8C84EF-646E-F64A-B6CF-F280F0F5DBDE}" type="presOf" srcId="{1F64E8D0-1C45-40F5-9E4B-15713AB96BA9}" destId="{112A980B-BE99-4BD6-B13F-CE0624014EBD}" srcOrd="0" destOrd="0" presId="urn:microsoft.com/office/officeart/2005/8/layout/default"/>
    <dgm:cxn modelId="{777F95A6-2881-2644-9324-21073E2F1A3A}" type="presOf" srcId="{B0B9B97F-F249-4022-A914-BACBE20A2380}" destId="{921E1009-1329-4478-B751-DB3C32057532}" srcOrd="0" destOrd="0" presId="urn:microsoft.com/office/officeart/2005/8/layout/default"/>
    <dgm:cxn modelId="{A1284837-69B6-407E-A2AA-069DF27DDC8D}" srcId="{AC45511A-EA17-4774-B34E-21A0A1AFAF4D}" destId="{F3F0E6E9-5BEE-449C-B15E-812C546C7004}" srcOrd="2" destOrd="0" parTransId="{4CDE2D6F-5FA7-4BA8-A574-4EEF8742319A}" sibTransId="{D5D5F5B9-3BFA-4A2B-8775-6A1DB05B1E73}"/>
    <dgm:cxn modelId="{E4313CE6-D855-FA44-B354-96A9724017A8}" type="presOf" srcId="{AC45511A-EA17-4774-B34E-21A0A1AFAF4D}" destId="{EF63C005-CBE0-453B-83E2-1D1D3EFA2772}" srcOrd="0" destOrd="0" presId="urn:microsoft.com/office/officeart/2005/8/layout/default"/>
    <dgm:cxn modelId="{0EFA590E-E842-4DB4-8A7A-A79FEFD6A853}" srcId="{AC45511A-EA17-4774-B34E-21A0A1AFAF4D}" destId="{B0B9B97F-F249-4022-A914-BACBE20A2380}" srcOrd="1" destOrd="0" parTransId="{9F15277B-5C78-47C1-86E3-DB1937FBA040}" sibTransId="{73612C22-7ED4-48B2-9DF3-40D6B35E2A3C}"/>
    <dgm:cxn modelId="{F54E1A11-B4D6-4A01-A2CB-5F0470A7CC10}" srcId="{AC45511A-EA17-4774-B34E-21A0A1AFAF4D}" destId="{8EB45924-6631-4FB9-83A7-7412EF462D39}" srcOrd="4" destOrd="0" parTransId="{00416ADD-851B-4DB7-8872-07DDA5113554}" sibTransId="{4552B326-4FD5-47D5-9FF7-734B456F6355}"/>
    <dgm:cxn modelId="{6EF2D6FD-E77E-4040-95A2-519FDD55ED6D}" type="presOf" srcId="{F3F0E6E9-5BEE-449C-B15E-812C546C7004}" destId="{162CE66B-8D34-4CA1-9186-268A774C045C}" srcOrd="0" destOrd="0" presId="urn:microsoft.com/office/officeart/2005/8/layout/default"/>
    <dgm:cxn modelId="{93055B63-E089-F849-A1E2-7E230612E79E}" type="presParOf" srcId="{EF63C005-CBE0-453B-83E2-1D1D3EFA2772}" destId="{112A980B-BE99-4BD6-B13F-CE0624014EBD}" srcOrd="0" destOrd="0" presId="urn:microsoft.com/office/officeart/2005/8/layout/default"/>
    <dgm:cxn modelId="{08FBEE4C-3F5E-2544-BBB7-F10E7D91CBFC}" type="presParOf" srcId="{EF63C005-CBE0-453B-83E2-1D1D3EFA2772}" destId="{CA93D345-CB30-4116-AA4D-FFDD52D04C0D}" srcOrd="1" destOrd="0" presId="urn:microsoft.com/office/officeart/2005/8/layout/default"/>
    <dgm:cxn modelId="{28EB1B0B-9CED-7649-A071-3983712B76F8}" type="presParOf" srcId="{EF63C005-CBE0-453B-83E2-1D1D3EFA2772}" destId="{921E1009-1329-4478-B751-DB3C32057532}" srcOrd="2" destOrd="0" presId="urn:microsoft.com/office/officeart/2005/8/layout/default"/>
    <dgm:cxn modelId="{CB868F35-9367-7B4A-BD26-0A2F8433E7C9}" type="presParOf" srcId="{EF63C005-CBE0-453B-83E2-1D1D3EFA2772}" destId="{CD7E2B56-1D42-4834-A7A0-AE53FA783F8B}" srcOrd="3" destOrd="0" presId="urn:microsoft.com/office/officeart/2005/8/layout/default"/>
    <dgm:cxn modelId="{6D018FF1-F0CA-5049-99F4-93742F39BB80}" type="presParOf" srcId="{EF63C005-CBE0-453B-83E2-1D1D3EFA2772}" destId="{162CE66B-8D34-4CA1-9186-268A774C045C}" srcOrd="4" destOrd="0" presId="urn:microsoft.com/office/officeart/2005/8/layout/default"/>
    <dgm:cxn modelId="{405B2CB0-510E-014C-AFCB-7E5E807B7606}" type="presParOf" srcId="{EF63C005-CBE0-453B-83E2-1D1D3EFA2772}" destId="{F5A72BE8-A8B5-4129-87FE-D4EF79C92AD5}" srcOrd="5" destOrd="0" presId="urn:microsoft.com/office/officeart/2005/8/layout/default"/>
    <dgm:cxn modelId="{CBFA718C-A993-0E4A-B400-684FAA9A176E}" type="presParOf" srcId="{EF63C005-CBE0-453B-83E2-1D1D3EFA2772}" destId="{9B7FB617-FCF3-4390-B276-3A28A675D6AF}" srcOrd="6" destOrd="0" presId="urn:microsoft.com/office/officeart/2005/8/layout/default"/>
    <dgm:cxn modelId="{E03F118B-1A13-C04B-9A09-F1BDFCFA8118}" type="presParOf" srcId="{EF63C005-CBE0-453B-83E2-1D1D3EFA2772}" destId="{EF2BFB6B-940E-4E54-A315-586D1B2885EE}" srcOrd="7" destOrd="0" presId="urn:microsoft.com/office/officeart/2005/8/layout/default"/>
    <dgm:cxn modelId="{86D52982-58C4-764B-BF7F-C35CDA27FADB}" type="presParOf" srcId="{EF63C005-CBE0-453B-83E2-1D1D3EFA2772}" destId="{D88A09B0-8C26-4837-9FE4-2D2399EF2C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C0F79-89B1-024B-A0F9-F75F8E7CA4A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A8912-997F-3C44-8FDD-4DDD60A4F2B9}">
      <dgm:prSet phldrT="[Text]" custT="1"/>
      <dgm:spPr/>
      <dgm:t>
        <a:bodyPr/>
        <a:lstStyle/>
        <a:p>
          <a:pPr algn="ctr"/>
          <a:r>
            <a:rPr lang="en-US" sz="4000" b="1" dirty="0" smtClean="0"/>
            <a:t>             Self Awareness</a:t>
          </a:r>
          <a:r>
            <a:rPr lang="en-US" sz="2900" b="1" dirty="0" smtClean="0"/>
            <a:t>	</a:t>
          </a:r>
          <a:endParaRPr lang="en-US" sz="2900" b="1" dirty="0"/>
        </a:p>
      </dgm:t>
    </dgm:pt>
    <dgm:pt modelId="{99E3560B-9E8D-004E-B10D-2CDDD3F2AB55}" type="parTrans" cxnId="{322A3889-23E3-0B44-9695-320CAF90CE48}">
      <dgm:prSet/>
      <dgm:spPr/>
      <dgm:t>
        <a:bodyPr/>
        <a:lstStyle/>
        <a:p>
          <a:endParaRPr lang="en-US"/>
        </a:p>
      </dgm:t>
    </dgm:pt>
    <dgm:pt modelId="{13023BD3-97C4-9E4C-A2D2-2B1E73D34EAA}" type="sibTrans" cxnId="{322A3889-23E3-0B44-9695-320CAF90CE48}">
      <dgm:prSet/>
      <dgm:spPr/>
      <dgm:t>
        <a:bodyPr/>
        <a:lstStyle/>
        <a:p>
          <a:endParaRPr lang="en-US"/>
        </a:p>
      </dgm:t>
    </dgm:pt>
    <dgm:pt modelId="{9C840A44-6C38-6143-859F-4B568A89EC37}">
      <dgm:prSet phldrT="[Text]"/>
      <dgm:spPr/>
      <dgm:t>
        <a:bodyPr/>
        <a:lstStyle/>
        <a:p>
          <a:r>
            <a:rPr lang="en-US" b="1" dirty="0" smtClean="0"/>
            <a:t>Self Regulation</a:t>
          </a:r>
          <a:endParaRPr lang="en-US" b="1" dirty="0"/>
        </a:p>
      </dgm:t>
    </dgm:pt>
    <dgm:pt modelId="{19B665F5-72C8-6640-9B87-9459C6311675}" type="parTrans" cxnId="{ECB307DC-8E0F-FA47-B107-9DED77E7FBCE}">
      <dgm:prSet/>
      <dgm:spPr/>
      <dgm:t>
        <a:bodyPr/>
        <a:lstStyle/>
        <a:p>
          <a:endParaRPr lang="en-US"/>
        </a:p>
      </dgm:t>
    </dgm:pt>
    <dgm:pt modelId="{B520E167-DDB4-4F44-9BD6-491E446EB9EF}" type="sibTrans" cxnId="{ECB307DC-8E0F-FA47-B107-9DED77E7FBCE}">
      <dgm:prSet/>
      <dgm:spPr/>
      <dgm:t>
        <a:bodyPr/>
        <a:lstStyle/>
        <a:p>
          <a:endParaRPr lang="en-US"/>
        </a:p>
      </dgm:t>
    </dgm:pt>
    <dgm:pt modelId="{02EA9EE6-408E-9B42-AC8F-7D114617C001}">
      <dgm:prSet phldrT="[Text]"/>
      <dgm:spPr/>
      <dgm:t>
        <a:bodyPr/>
        <a:lstStyle/>
        <a:p>
          <a:r>
            <a:rPr lang="en-US" b="1" dirty="0" smtClean="0"/>
            <a:t>Motivation</a:t>
          </a:r>
          <a:endParaRPr lang="en-US" b="1" dirty="0"/>
        </a:p>
      </dgm:t>
    </dgm:pt>
    <dgm:pt modelId="{01D76CFD-4AD4-1946-B142-7770615BA23F}" type="parTrans" cxnId="{8A8DFFEF-EC5F-924D-9F11-E7CEB9F05CF4}">
      <dgm:prSet/>
      <dgm:spPr/>
      <dgm:t>
        <a:bodyPr/>
        <a:lstStyle/>
        <a:p>
          <a:endParaRPr lang="en-US"/>
        </a:p>
      </dgm:t>
    </dgm:pt>
    <dgm:pt modelId="{447966EC-A8D5-AA46-8F8A-F1F442039753}" type="sibTrans" cxnId="{8A8DFFEF-EC5F-924D-9F11-E7CEB9F05CF4}">
      <dgm:prSet/>
      <dgm:spPr/>
      <dgm:t>
        <a:bodyPr/>
        <a:lstStyle/>
        <a:p>
          <a:endParaRPr lang="en-US"/>
        </a:p>
      </dgm:t>
    </dgm:pt>
    <dgm:pt modelId="{8369A597-BB9F-A242-B7F1-6BCAB1022586}" type="pres">
      <dgm:prSet presAssocID="{8C6C0F79-89B1-024B-A0F9-F75F8E7CA4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3892A-7474-E34B-A9CC-A1B57B2D7611}" type="pres">
      <dgm:prSet presAssocID="{DA3A8912-997F-3C44-8FDD-4DDD60A4F2B9}" presName="compNode" presStyleCnt="0"/>
      <dgm:spPr/>
    </dgm:pt>
    <dgm:pt modelId="{07AEEC63-2EDC-704D-B4A6-862EA7E19ACC}" type="pres">
      <dgm:prSet presAssocID="{DA3A8912-997F-3C44-8FDD-4DDD60A4F2B9}" presName="aNode" presStyleLbl="bgShp" presStyleIdx="0" presStyleCnt="3"/>
      <dgm:spPr/>
      <dgm:t>
        <a:bodyPr/>
        <a:lstStyle/>
        <a:p>
          <a:endParaRPr lang="en-US"/>
        </a:p>
      </dgm:t>
    </dgm:pt>
    <dgm:pt modelId="{91E2296A-53B9-394E-BCE4-E13EB1EA22E5}" type="pres">
      <dgm:prSet presAssocID="{DA3A8912-997F-3C44-8FDD-4DDD60A4F2B9}" presName="textNode" presStyleLbl="bgShp" presStyleIdx="0" presStyleCnt="3"/>
      <dgm:spPr/>
      <dgm:t>
        <a:bodyPr/>
        <a:lstStyle/>
        <a:p>
          <a:endParaRPr lang="en-US"/>
        </a:p>
      </dgm:t>
    </dgm:pt>
    <dgm:pt modelId="{620B9513-CF22-234E-8411-D698F75E39E4}" type="pres">
      <dgm:prSet presAssocID="{DA3A8912-997F-3C44-8FDD-4DDD60A4F2B9}" presName="compChildNode" presStyleCnt="0"/>
      <dgm:spPr/>
    </dgm:pt>
    <dgm:pt modelId="{59A75FF0-D99F-814D-AECE-FED182A735A9}" type="pres">
      <dgm:prSet presAssocID="{DA3A8912-997F-3C44-8FDD-4DDD60A4F2B9}" presName="theInnerList" presStyleCnt="0"/>
      <dgm:spPr/>
    </dgm:pt>
    <dgm:pt modelId="{75784D51-ECD2-274B-8CB4-B45A669765D8}" type="pres">
      <dgm:prSet presAssocID="{DA3A8912-997F-3C44-8FDD-4DDD60A4F2B9}" presName="aSpace" presStyleCnt="0"/>
      <dgm:spPr/>
    </dgm:pt>
    <dgm:pt modelId="{053FEB6E-9870-FA43-8E9A-4CE122412A04}" type="pres">
      <dgm:prSet presAssocID="{9C840A44-6C38-6143-859F-4B568A89EC37}" presName="compNode" presStyleCnt="0"/>
      <dgm:spPr/>
    </dgm:pt>
    <dgm:pt modelId="{D3242A75-66E6-AF47-A2A3-962086766CE1}" type="pres">
      <dgm:prSet presAssocID="{9C840A44-6C38-6143-859F-4B568A89EC37}" presName="aNode" presStyleLbl="bgShp" presStyleIdx="1" presStyleCnt="3"/>
      <dgm:spPr/>
      <dgm:t>
        <a:bodyPr/>
        <a:lstStyle/>
        <a:p>
          <a:endParaRPr lang="en-US"/>
        </a:p>
      </dgm:t>
    </dgm:pt>
    <dgm:pt modelId="{A449A134-7CBA-364D-B00E-C8DDD2D32DFB}" type="pres">
      <dgm:prSet presAssocID="{9C840A44-6C38-6143-859F-4B568A89EC37}" presName="textNode" presStyleLbl="bgShp" presStyleIdx="1" presStyleCnt="3"/>
      <dgm:spPr/>
      <dgm:t>
        <a:bodyPr/>
        <a:lstStyle/>
        <a:p>
          <a:endParaRPr lang="en-US"/>
        </a:p>
      </dgm:t>
    </dgm:pt>
    <dgm:pt modelId="{A6869D90-07EF-4A44-92E6-9F576A177772}" type="pres">
      <dgm:prSet presAssocID="{9C840A44-6C38-6143-859F-4B568A89EC37}" presName="compChildNode" presStyleCnt="0"/>
      <dgm:spPr/>
    </dgm:pt>
    <dgm:pt modelId="{B8565A88-36E7-6649-AC72-B972833363A9}" type="pres">
      <dgm:prSet presAssocID="{9C840A44-6C38-6143-859F-4B568A89EC37}" presName="theInnerList" presStyleCnt="0"/>
      <dgm:spPr/>
    </dgm:pt>
    <dgm:pt modelId="{DAFE52DE-0805-B542-A718-FE06D943A2AF}" type="pres">
      <dgm:prSet presAssocID="{9C840A44-6C38-6143-859F-4B568A89EC37}" presName="aSpace" presStyleCnt="0"/>
      <dgm:spPr/>
    </dgm:pt>
    <dgm:pt modelId="{779DEA8C-9734-1D4B-86DC-34D6339B83FB}" type="pres">
      <dgm:prSet presAssocID="{02EA9EE6-408E-9B42-AC8F-7D114617C001}" presName="compNode" presStyleCnt="0"/>
      <dgm:spPr/>
    </dgm:pt>
    <dgm:pt modelId="{A6C4058C-A36D-1341-A38F-494AA9E0DB1E}" type="pres">
      <dgm:prSet presAssocID="{02EA9EE6-408E-9B42-AC8F-7D114617C001}" presName="aNode" presStyleLbl="bgShp" presStyleIdx="2" presStyleCnt="3"/>
      <dgm:spPr/>
      <dgm:t>
        <a:bodyPr/>
        <a:lstStyle/>
        <a:p>
          <a:endParaRPr lang="en-US"/>
        </a:p>
      </dgm:t>
    </dgm:pt>
    <dgm:pt modelId="{9C38D54D-E9B8-994F-93BA-EAB7E312C5B4}" type="pres">
      <dgm:prSet presAssocID="{02EA9EE6-408E-9B42-AC8F-7D114617C001}" presName="textNode" presStyleLbl="bgShp" presStyleIdx="2" presStyleCnt="3"/>
      <dgm:spPr/>
      <dgm:t>
        <a:bodyPr/>
        <a:lstStyle/>
        <a:p>
          <a:endParaRPr lang="en-US"/>
        </a:p>
      </dgm:t>
    </dgm:pt>
    <dgm:pt modelId="{4D10C98F-B015-7044-9A1B-E80606000070}" type="pres">
      <dgm:prSet presAssocID="{02EA9EE6-408E-9B42-AC8F-7D114617C001}" presName="compChildNode" presStyleCnt="0"/>
      <dgm:spPr/>
    </dgm:pt>
    <dgm:pt modelId="{66FF5871-81AA-F94A-9957-E3AC60866328}" type="pres">
      <dgm:prSet presAssocID="{02EA9EE6-408E-9B42-AC8F-7D114617C001}" presName="theInnerList" presStyleCnt="0"/>
      <dgm:spPr/>
    </dgm:pt>
  </dgm:ptLst>
  <dgm:cxnLst>
    <dgm:cxn modelId="{2AB7735F-A9AD-3A43-8A2E-138FCFE6BC97}" type="presOf" srcId="{02EA9EE6-408E-9B42-AC8F-7D114617C001}" destId="{A6C4058C-A36D-1341-A38F-494AA9E0DB1E}" srcOrd="0" destOrd="0" presId="urn:microsoft.com/office/officeart/2005/8/layout/lProcess2"/>
    <dgm:cxn modelId="{6612C08F-AA25-3F45-BAC2-09CAD9FF5DD4}" type="presOf" srcId="{DA3A8912-997F-3C44-8FDD-4DDD60A4F2B9}" destId="{07AEEC63-2EDC-704D-B4A6-862EA7E19ACC}" srcOrd="0" destOrd="0" presId="urn:microsoft.com/office/officeart/2005/8/layout/lProcess2"/>
    <dgm:cxn modelId="{8A8DFFEF-EC5F-924D-9F11-E7CEB9F05CF4}" srcId="{8C6C0F79-89B1-024B-A0F9-F75F8E7CA4A0}" destId="{02EA9EE6-408E-9B42-AC8F-7D114617C001}" srcOrd="2" destOrd="0" parTransId="{01D76CFD-4AD4-1946-B142-7770615BA23F}" sibTransId="{447966EC-A8D5-AA46-8F8A-F1F442039753}"/>
    <dgm:cxn modelId="{298F08FC-7256-4B48-A70C-BAEBCDD2360B}" type="presOf" srcId="{9C840A44-6C38-6143-859F-4B568A89EC37}" destId="{D3242A75-66E6-AF47-A2A3-962086766CE1}" srcOrd="0" destOrd="0" presId="urn:microsoft.com/office/officeart/2005/8/layout/lProcess2"/>
    <dgm:cxn modelId="{322A3889-23E3-0B44-9695-320CAF90CE48}" srcId="{8C6C0F79-89B1-024B-A0F9-F75F8E7CA4A0}" destId="{DA3A8912-997F-3C44-8FDD-4DDD60A4F2B9}" srcOrd="0" destOrd="0" parTransId="{99E3560B-9E8D-004E-B10D-2CDDD3F2AB55}" sibTransId="{13023BD3-97C4-9E4C-A2D2-2B1E73D34EAA}"/>
    <dgm:cxn modelId="{63B4CF9B-941A-364C-8EC7-BF2DE3E0A6FA}" type="presOf" srcId="{DA3A8912-997F-3C44-8FDD-4DDD60A4F2B9}" destId="{91E2296A-53B9-394E-BCE4-E13EB1EA22E5}" srcOrd="1" destOrd="0" presId="urn:microsoft.com/office/officeart/2005/8/layout/lProcess2"/>
    <dgm:cxn modelId="{ECB307DC-8E0F-FA47-B107-9DED77E7FBCE}" srcId="{8C6C0F79-89B1-024B-A0F9-F75F8E7CA4A0}" destId="{9C840A44-6C38-6143-859F-4B568A89EC37}" srcOrd="1" destOrd="0" parTransId="{19B665F5-72C8-6640-9B87-9459C6311675}" sibTransId="{B520E167-DDB4-4F44-9BD6-491E446EB9EF}"/>
    <dgm:cxn modelId="{ECC5E6D2-01D1-654F-929F-C6C262DC11E5}" type="presOf" srcId="{02EA9EE6-408E-9B42-AC8F-7D114617C001}" destId="{9C38D54D-E9B8-994F-93BA-EAB7E312C5B4}" srcOrd="1" destOrd="0" presId="urn:microsoft.com/office/officeart/2005/8/layout/lProcess2"/>
    <dgm:cxn modelId="{C6824C52-BB97-644E-BD59-385BB738D454}" type="presOf" srcId="{9C840A44-6C38-6143-859F-4B568A89EC37}" destId="{A449A134-7CBA-364D-B00E-C8DDD2D32DFB}" srcOrd="1" destOrd="0" presId="urn:microsoft.com/office/officeart/2005/8/layout/lProcess2"/>
    <dgm:cxn modelId="{088EAEE4-63C4-8345-9655-340CED0A3D72}" type="presOf" srcId="{8C6C0F79-89B1-024B-A0F9-F75F8E7CA4A0}" destId="{8369A597-BB9F-A242-B7F1-6BCAB1022586}" srcOrd="0" destOrd="0" presId="urn:microsoft.com/office/officeart/2005/8/layout/lProcess2"/>
    <dgm:cxn modelId="{207DEB0D-8167-844C-B228-4FDC5E49C896}" type="presParOf" srcId="{8369A597-BB9F-A242-B7F1-6BCAB1022586}" destId="{0883892A-7474-E34B-A9CC-A1B57B2D7611}" srcOrd="0" destOrd="0" presId="urn:microsoft.com/office/officeart/2005/8/layout/lProcess2"/>
    <dgm:cxn modelId="{51D9A88F-9C9B-9A40-8692-F92A5384DE55}" type="presParOf" srcId="{0883892A-7474-E34B-A9CC-A1B57B2D7611}" destId="{07AEEC63-2EDC-704D-B4A6-862EA7E19ACC}" srcOrd="0" destOrd="0" presId="urn:microsoft.com/office/officeart/2005/8/layout/lProcess2"/>
    <dgm:cxn modelId="{E4DAC033-1677-E84D-B7DE-AAA116FB2A96}" type="presParOf" srcId="{0883892A-7474-E34B-A9CC-A1B57B2D7611}" destId="{91E2296A-53B9-394E-BCE4-E13EB1EA22E5}" srcOrd="1" destOrd="0" presId="urn:microsoft.com/office/officeart/2005/8/layout/lProcess2"/>
    <dgm:cxn modelId="{3C862AEC-A085-C24E-870D-3B57ED790BE2}" type="presParOf" srcId="{0883892A-7474-E34B-A9CC-A1B57B2D7611}" destId="{620B9513-CF22-234E-8411-D698F75E39E4}" srcOrd="2" destOrd="0" presId="urn:microsoft.com/office/officeart/2005/8/layout/lProcess2"/>
    <dgm:cxn modelId="{50EB4955-4A38-174A-AA37-60925AC9323E}" type="presParOf" srcId="{620B9513-CF22-234E-8411-D698F75E39E4}" destId="{59A75FF0-D99F-814D-AECE-FED182A735A9}" srcOrd="0" destOrd="0" presId="urn:microsoft.com/office/officeart/2005/8/layout/lProcess2"/>
    <dgm:cxn modelId="{5C2C1B35-82BF-6943-943B-9E86145ABA22}" type="presParOf" srcId="{8369A597-BB9F-A242-B7F1-6BCAB1022586}" destId="{75784D51-ECD2-274B-8CB4-B45A669765D8}" srcOrd="1" destOrd="0" presId="urn:microsoft.com/office/officeart/2005/8/layout/lProcess2"/>
    <dgm:cxn modelId="{C31FCC95-8753-CD42-8B14-A3F11F1716C7}" type="presParOf" srcId="{8369A597-BB9F-A242-B7F1-6BCAB1022586}" destId="{053FEB6E-9870-FA43-8E9A-4CE122412A04}" srcOrd="2" destOrd="0" presId="urn:microsoft.com/office/officeart/2005/8/layout/lProcess2"/>
    <dgm:cxn modelId="{B6587383-1010-1B46-B3E0-B86A41EE078E}" type="presParOf" srcId="{053FEB6E-9870-FA43-8E9A-4CE122412A04}" destId="{D3242A75-66E6-AF47-A2A3-962086766CE1}" srcOrd="0" destOrd="0" presId="urn:microsoft.com/office/officeart/2005/8/layout/lProcess2"/>
    <dgm:cxn modelId="{1933D185-D698-3C4E-9309-039C7099BF55}" type="presParOf" srcId="{053FEB6E-9870-FA43-8E9A-4CE122412A04}" destId="{A449A134-7CBA-364D-B00E-C8DDD2D32DFB}" srcOrd="1" destOrd="0" presId="urn:microsoft.com/office/officeart/2005/8/layout/lProcess2"/>
    <dgm:cxn modelId="{B451994C-8F29-EF4F-869F-58A183DB9908}" type="presParOf" srcId="{053FEB6E-9870-FA43-8E9A-4CE122412A04}" destId="{A6869D90-07EF-4A44-92E6-9F576A177772}" srcOrd="2" destOrd="0" presId="urn:microsoft.com/office/officeart/2005/8/layout/lProcess2"/>
    <dgm:cxn modelId="{827A393F-4052-784E-AB2F-CE3E1746B1F8}" type="presParOf" srcId="{A6869D90-07EF-4A44-92E6-9F576A177772}" destId="{B8565A88-36E7-6649-AC72-B972833363A9}" srcOrd="0" destOrd="0" presId="urn:microsoft.com/office/officeart/2005/8/layout/lProcess2"/>
    <dgm:cxn modelId="{BF905CCD-BFAF-4248-B59A-CB61CD01B339}" type="presParOf" srcId="{8369A597-BB9F-A242-B7F1-6BCAB1022586}" destId="{DAFE52DE-0805-B542-A718-FE06D943A2AF}" srcOrd="3" destOrd="0" presId="urn:microsoft.com/office/officeart/2005/8/layout/lProcess2"/>
    <dgm:cxn modelId="{F7C8A33A-9292-EB47-A553-A578FB8B9683}" type="presParOf" srcId="{8369A597-BB9F-A242-B7F1-6BCAB1022586}" destId="{779DEA8C-9734-1D4B-86DC-34D6339B83FB}" srcOrd="4" destOrd="0" presId="urn:microsoft.com/office/officeart/2005/8/layout/lProcess2"/>
    <dgm:cxn modelId="{592DA8C1-3827-E641-AF66-D42EE95B1F68}" type="presParOf" srcId="{779DEA8C-9734-1D4B-86DC-34D6339B83FB}" destId="{A6C4058C-A36D-1341-A38F-494AA9E0DB1E}" srcOrd="0" destOrd="0" presId="urn:microsoft.com/office/officeart/2005/8/layout/lProcess2"/>
    <dgm:cxn modelId="{B8768240-8973-CD43-9E06-F282338EFCAC}" type="presParOf" srcId="{779DEA8C-9734-1D4B-86DC-34D6339B83FB}" destId="{9C38D54D-E9B8-994F-93BA-EAB7E312C5B4}" srcOrd="1" destOrd="0" presId="urn:microsoft.com/office/officeart/2005/8/layout/lProcess2"/>
    <dgm:cxn modelId="{FFF4E7AB-D982-7347-A4C3-5B13E755C523}" type="presParOf" srcId="{779DEA8C-9734-1D4B-86DC-34D6339B83FB}" destId="{4D10C98F-B015-7044-9A1B-E80606000070}" srcOrd="2" destOrd="0" presId="urn:microsoft.com/office/officeart/2005/8/layout/lProcess2"/>
    <dgm:cxn modelId="{15E67503-582B-2347-B18C-581F58CB32DD}" type="presParOf" srcId="{4D10C98F-B015-7044-9A1B-E80606000070}" destId="{66FF5871-81AA-F94A-9957-E3AC608663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C0F79-89B1-024B-A0F9-F75F8E7CA4A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A8912-997F-3C44-8FDD-4DDD60A4F2B9}">
      <dgm:prSet phldrT="[Text]" custT="1"/>
      <dgm:spPr/>
      <dgm:t>
        <a:bodyPr/>
        <a:lstStyle/>
        <a:p>
          <a:pPr algn="ctr"/>
          <a:r>
            <a:rPr lang="en-US" sz="4000" b="1" dirty="0" smtClean="0"/>
            <a:t>             Self Awareness</a:t>
          </a:r>
          <a:r>
            <a:rPr lang="en-US" sz="2900" b="1" dirty="0" smtClean="0"/>
            <a:t>	</a:t>
          </a:r>
          <a:endParaRPr lang="en-US" sz="2900" b="1" dirty="0"/>
        </a:p>
      </dgm:t>
    </dgm:pt>
    <dgm:pt modelId="{99E3560B-9E8D-004E-B10D-2CDDD3F2AB55}" type="parTrans" cxnId="{322A3889-23E3-0B44-9695-320CAF90CE48}">
      <dgm:prSet/>
      <dgm:spPr/>
      <dgm:t>
        <a:bodyPr/>
        <a:lstStyle/>
        <a:p>
          <a:endParaRPr lang="en-US"/>
        </a:p>
      </dgm:t>
    </dgm:pt>
    <dgm:pt modelId="{13023BD3-97C4-9E4C-A2D2-2B1E73D34EAA}" type="sibTrans" cxnId="{322A3889-23E3-0B44-9695-320CAF90CE48}">
      <dgm:prSet/>
      <dgm:spPr/>
      <dgm:t>
        <a:bodyPr/>
        <a:lstStyle/>
        <a:p>
          <a:endParaRPr lang="en-US"/>
        </a:p>
      </dgm:t>
    </dgm:pt>
    <dgm:pt modelId="{37D2DC9F-7423-C542-B9F5-570D91DCED30}">
      <dgm:prSet phldrT="[Text]" custT="1"/>
      <dgm:spPr/>
      <dgm:t>
        <a:bodyPr/>
        <a:lstStyle/>
        <a:p>
          <a:r>
            <a:rPr lang="en-US" sz="2400" b="1" dirty="0" smtClean="0"/>
            <a:t>Understand your strengths and weaknesses</a:t>
          </a:r>
          <a:endParaRPr lang="en-US" sz="2400" b="1" dirty="0"/>
        </a:p>
      </dgm:t>
    </dgm:pt>
    <dgm:pt modelId="{2CF1E529-5E69-BD4C-B87B-27A679141486}" type="parTrans" cxnId="{37E94A56-2E84-3D44-9A0E-11114332C2D6}">
      <dgm:prSet/>
      <dgm:spPr/>
      <dgm:t>
        <a:bodyPr/>
        <a:lstStyle/>
        <a:p>
          <a:endParaRPr lang="en-US"/>
        </a:p>
      </dgm:t>
    </dgm:pt>
    <dgm:pt modelId="{A27EA4E6-BDF8-504F-9294-F052D7D9522D}" type="sibTrans" cxnId="{37E94A56-2E84-3D44-9A0E-11114332C2D6}">
      <dgm:prSet/>
      <dgm:spPr/>
      <dgm:t>
        <a:bodyPr/>
        <a:lstStyle/>
        <a:p>
          <a:endParaRPr lang="en-US"/>
        </a:p>
      </dgm:t>
    </dgm:pt>
    <dgm:pt modelId="{03C943E8-80D4-3543-9212-BF97633434DD}">
      <dgm:prSet phldrT="[Text]" custT="1"/>
      <dgm:spPr/>
      <dgm:t>
        <a:bodyPr/>
        <a:lstStyle/>
        <a:p>
          <a:r>
            <a:rPr lang="en-US" sz="2400" b="1" dirty="0" smtClean="0"/>
            <a:t>Recognize and understand your moods</a:t>
          </a:r>
          <a:endParaRPr lang="en-US" sz="2400" b="1" dirty="0"/>
        </a:p>
      </dgm:t>
    </dgm:pt>
    <dgm:pt modelId="{51C39653-9FE9-844D-BF72-32C7DBEE2B7E}" type="parTrans" cxnId="{26A5A51A-B7FB-2C4F-9386-884893600FD7}">
      <dgm:prSet/>
      <dgm:spPr/>
      <dgm:t>
        <a:bodyPr/>
        <a:lstStyle/>
        <a:p>
          <a:endParaRPr lang="en-US"/>
        </a:p>
      </dgm:t>
    </dgm:pt>
    <dgm:pt modelId="{A77B02BB-FF3A-9043-B4E4-46CB98831BB0}" type="sibTrans" cxnId="{26A5A51A-B7FB-2C4F-9386-884893600FD7}">
      <dgm:prSet/>
      <dgm:spPr/>
      <dgm:t>
        <a:bodyPr/>
        <a:lstStyle/>
        <a:p>
          <a:endParaRPr lang="en-US"/>
        </a:p>
      </dgm:t>
    </dgm:pt>
    <dgm:pt modelId="{9C840A44-6C38-6143-859F-4B568A89EC37}">
      <dgm:prSet phldrT="[Text]"/>
      <dgm:spPr/>
      <dgm:t>
        <a:bodyPr/>
        <a:lstStyle/>
        <a:p>
          <a:r>
            <a:rPr lang="en-US" b="1" dirty="0" smtClean="0"/>
            <a:t>Self Regulation</a:t>
          </a:r>
          <a:endParaRPr lang="en-US" b="1" dirty="0"/>
        </a:p>
      </dgm:t>
    </dgm:pt>
    <dgm:pt modelId="{19B665F5-72C8-6640-9B87-9459C6311675}" type="parTrans" cxnId="{ECB307DC-8E0F-FA47-B107-9DED77E7FBCE}">
      <dgm:prSet/>
      <dgm:spPr/>
      <dgm:t>
        <a:bodyPr/>
        <a:lstStyle/>
        <a:p>
          <a:endParaRPr lang="en-US"/>
        </a:p>
      </dgm:t>
    </dgm:pt>
    <dgm:pt modelId="{B520E167-DDB4-4F44-9BD6-491E446EB9EF}" type="sibTrans" cxnId="{ECB307DC-8E0F-FA47-B107-9DED77E7FBCE}">
      <dgm:prSet/>
      <dgm:spPr/>
      <dgm:t>
        <a:bodyPr/>
        <a:lstStyle/>
        <a:p>
          <a:endParaRPr lang="en-US"/>
        </a:p>
      </dgm:t>
    </dgm:pt>
    <dgm:pt modelId="{02EA9EE6-408E-9B42-AC8F-7D114617C001}">
      <dgm:prSet phldrT="[Text]"/>
      <dgm:spPr/>
      <dgm:t>
        <a:bodyPr/>
        <a:lstStyle/>
        <a:p>
          <a:r>
            <a:rPr lang="en-US" b="1" dirty="0" smtClean="0"/>
            <a:t>Motivation</a:t>
          </a:r>
          <a:endParaRPr lang="en-US" b="1" dirty="0"/>
        </a:p>
      </dgm:t>
    </dgm:pt>
    <dgm:pt modelId="{01D76CFD-4AD4-1946-B142-7770615BA23F}" type="parTrans" cxnId="{8A8DFFEF-EC5F-924D-9F11-E7CEB9F05CF4}">
      <dgm:prSet/>
      <dgm:spPr/>
      <dgm:t>
        <a:bodyPr/>
        <a:lstStyle/>
        <a:p>
          <a:endParaRPr lang="en-US"/>
        </a:p>
      </dgm:t>
    </dgm:pt>
    <dgm:pt modelId="{447966EC-A8D5-AA46-8F8A-F1F442039753}" type="sibTrans" cxnId="{8A8DFFEF-EC5F-924D-9F11-E7CEB9F05CF4}">
      <dgm:prSet/>
      <dgm:spPr/>
      <dgm:t>
        <a:bodyPr/>
        <a:lstStyle/>
        <a:p>
          <a:endParaRPr lang="en-US"/>
        </a:p>
      </dgm:t>
    </dgm:pt>
    <dgm:pt modelId="{8369A597-BB9F-A242-B7F1-6BCAB1022586}" type="pres">
      <dgm:prSet presAssocID="{8C6C0F79-89B1-024B-A0F9-F75F8E7CA4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3892A-7474-E34B-A9CC-A1B57B2D7611}" type="pres">
      <dgm:prSet presAssocID="{DA3A8912-997F-3C44-8FDD-4DDD60A4F2B9}" presName="compNode" presStyleCnt="0"/>
      <dgm:spPr/>
    </dgm:pt>
    <dgm:pt modelId="{07AEEC63-2EDC-704D-B4A6-862EA7E19ACC}" type="pres">
      <dgm:prSet presAssocID="{DA3A8912-997F-3C44-8FDD-4DDD60A4F2B9}" presName="aNode" presStyleLbl="bgShp" presStyleIdx="0" presStyleCnt="3"/>
      <dgm:spPr/>
      <dgm:t>
        <a:bodyPr/>
        <a:lstStyle/>
        <a:p>
          <a:endParaRPr lang="en-US"/>
        </a:p>
      </dgm:t>
    </dgm:pt>
    <dgm:pt modelId="{91E2296A-53B9-394E-BCE4-E13EB1EA22E5}" type="pres">
      <dgm:prSet presAssocID="{DA3A8912-997F-3C44-8FDD-4DDD60A4F2B9}" presName="textNode" presStyleLbl="bgShp" presStyleIdx="0" presStyleCnt="3"/>
      <dgm:spPr/>
      <dgm:t>
        <a:bodyPr/>
        <a:lstStyle/>
        <a:p>
          <a:endParaRPr lang="en-US"/>
        </a:p>
      </dgm:t>
    </dgm:pt>
    <dgm:pt modelId="{620B9513-CF22-234E-8411-D698F75E39E4}" type="pres">
      <dgm:prSet presAssocID="{DA3A8912-997F-3C44-8FDD-4DDD60A4F2B9}" presName="compChildNode" presStyleCnt="0"/>
      <dgm:spPr/>
    </dgm:pt>
    <dgm:pt modelId="{59A75FF0-D99F-814D-AECE-FED182A735A9}" type="pres">
      <dgm:prSet presAssocID="{DA3A8912-997F-3C44-8FDD-4DDD60A4F2B9}" presName="theInnerList" presStyleCnt="0"/>
      <dgm:spPr/>
    </dgm:pt>
    <dgm:pt modelId="{F2AD35CB-13D3-D148-B2A2-4B9997FA5CE7}" type="pres">
      <dgm:prSet presAssocID="{37D2DC9F-7423-C542-B9F5-570D91DCED3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1F94-58C4-F74F-BE10-1F709BD564B5}" type="pres">
      <dgm:prSet presAssocID="{37D2DC9F-7423-C542-B9F5-570D91DCED30}" presName="aSpace2" presStyleCnt="0"/>
      <dgm:spPr/>
    </dgm:pt>
    <dgm:pt modelId="{30F3D8EF-2D12-2849-95D9-87125903F35D}" type="pres">
      <dgm:prSet presAssocID="{03C943E8-80D4-3543-9212-BF97633434D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4D51-ECD2-274B-8CB4-B45A669765D8}" type="pres">
      <dgm:prSet presAssocID="{DA3A8912-997F-3C44-8FDD-4DDD60A4F2B9}" presName="aSpace" presStyleCnt="0"/>
      <dgm:spPr/>
    </dgm:pt>
    <dgm:pt modelId="{053FEB6E-9870-FA43-8E9A-4CE122412A04}" type="pres">
      <dgm:prSet presAssocID="{9C840A44-6C38-6143-859F-4B568A89EC37}" presName="compNode" presStyleCnt="0"/>
      <dgm:spPr/>
    </dgm:pt>
    <dgm:pt modelId="{D3242A75-66E6-AF47-A2A3-962086766CE1}" type="pres">
      <dgm:prSet presAssocID="{9C840A44-6C38-6143-859F-4B568A89EC37}" presName="aNode" presStyleLbl="bgShp" presStyleIdx="1" presStyleCnt="3"/>
      <dgm:spPr/>
      <dgm:t>
        <a:bodyPr/>
        <a:lstStyle/>
        <a:p>
          <a:endParaRPr lang="en-US"/>
        </a:p>
      </dgm:t>
    </dgm:pt>
    <dgm:pt modelId="{A449A134-7CBA-364D-B00E-C8DDD2D32DFB}" type="pres">
      <dgm:prSet presAssocID="{9C840A44-6C38-6143-859F-4B568A89EC37}" presName="textNode" presStyleLbl="bgShp" presStyleIdx="1" presStyleCnt="3"/>
      <dgm:spPr/>
      <dgm:t>
        <a:bodyPr/>
        <a:lstStyle/>
        <a:p>
          <a:endParaRPr lang="en-US"/>
        </a:p>
      </dgm:t>
    </dgm:pt>
    <dgm:pt modelId="{A6869D90-07EF-4A44-92E6-9F576A177772}" type="pres">
      <dgm:prSet presAssocID="{9C840A44-6C38-6143-859F-4B568A89EC37}" presName="compChildNode" presStyleCnt="0"/>
      <dgm:spPr/>
    </dgm:pt>
    <dgm:pt modelId="{B8565A88-36E7-6649-AC72-B972833363A9}" type="pres">
      <dgm:prSet presAssocID="{9C840A44-6C38-6143-859F-4B568A89EC37}" presName="theInnerList" presStyleCnt="0"/>
      <dgm:spPr/>
    </dgm:pt>
    <dgm:pt modelId="{DAFE52DE-0805-B542-A718-FE06D943A2AF}" type="pres">
      <dgm:prSet presAssocID="{9C840A44-6C38-6143-859F-4B568A89EC37}" presName="aSpace" presStyleCnt="0"/>
      <dgm:spPr/>
    </dgm:pt>
    <dgm:pt modelId="{779DEA8C-9734-1D4B-86DC-34D6339B83FB}" type="pres">
      <dgm:prSet presAssocID="{02EA9EE6-408E-9B42-AC8F-7D114617C001}" presName="compNode" presStyleCnt="0"/>
      <dgm:spPr/>
    </dgm:pt>
    <dgm:pt modelId="{A6C4058C-A36D-1341-A38F-494AA9E0DB1E}" type="pres">
      <dgm:prSet presAssocID="{02EA9EE6-408E-9B42-AC8F-7D114617C001}" presName="aNode" presStyleLbl="bgShp" presStyleIdx="2" presStyleCnt="3"/>
      <dgm:spPr/>
      <dgm:t>
        <a:bodyPr/>
        <a:lstStyle/>
        <a:p>
          <a:endParaRPr lang="en-US"/>
        </a:p>
      </dgm:t>
    </dgm:pt>
    <dgm:pt modelId="{9C38D54D-E9B8-994F-93BA-EAB7E312C5B4}" type="pres">
      <dgm:prSet presAssocID="{02EA9EE6-408E-9B42-AC8F-7D114617C001}" presName="textNode" presStyleLbl="bgShp" presStyleIdx="2" presStyleCnt="3"/>
      <dgm:spPr/>
      <dgm:t>
        <a:bodyPr/>
        <a:lstStyle/>
        <a:p>
          <a:endParaRPr lang="en-US"/>
        </a:p>
      </dgm:t>
    </dgm:pt>
    <dgm:pt modelId="{4D10C98F-B015-7044-9A1B-E80606000070}" type="pres">
      <dgm:prSet presAssocID="{02EA9EE6-408E-9B42-AC8F-7D114617C001}" presName="compChildNode" presStyleCnt="0"/>
      <dgm:spPr/>
    </dgm:pt>
    <dgm:pt modelId="{66FF5871-81AA-F94A-9957-E3AC60866328}" type="pres">
      <dgm:prSet presAssocID="{02EA9EE6-408E-9B42-AC8F-7D114617C001}" presName="theInnerList" presStyleCnt="0"/>
      <dgm:spPr/>
    </dgm:pt>
  </dgm:ptLst>
  <dgm:cxnLst>
    <dgm:cxn modelId="{37E94A56-2E84-3D44-9A0E-11114332C2D6}" srcId="{DA3A8912-997F-3C44-8FDD-4DDD60A4F2B9}" destId="{37D2DC9F-7423-C542-B9F5-570D91DCED30}" srcOrd="0" destOrd="0" parTransId="{2CF1E529-5E69-BD4C-B87B-27A679141486}" sibTransId="{A27EA4E6-BDF8-504F-9294-F052D7D9522D}"/>
    <dgm:cxn modelId="{334B946C-33CF-8647-89F8-30B2CF703BAE}" type="presOf" srcId="{02EA9EE6-408E-9B42-AC8F-7D114617C001}" destId="{9C38D54D-E9B8-994F-93BA-EAB7E312C5B4}" srcOrd="1" destOrd="0" presId="urn:microsoft.com/office/officeart/2005/8/layout/lProcess2"/>
    <dgm:cxn modelId="{8A8DFFEF-EC5F-924D-9F11-E7CEB9F05CF4}" srcId="{8C6C0F79-89B1-024B-A0F9-F75F8E7CA4A0}" destId="{02EA9EE6-408E-9B42-AC8F-7D114617C001}" srcOrd="2" destOrd="0" parTransId="{01D76CFD-4AD4-1946-B142-7770615BA23F}" sibTransId="{447966EC-A8D5-AA46-8F8A-F1F442039753}"/>
    <dgm:cxn modelId="{1AC235BF-9857-5C41-A195-D810ED3CCE34}" type="presOf" srcId="{9C840A44-6C38-6143-859F-4B568A89EC37}" destId="{A449A134-7CBA-364D-B00E-C8DDD2D32DFB}" srcOrd="1" destOrd="0" presId="urn:microsoft.com/office/officeart/2005/8/layout/lProcess2"/>
    <dgm:cxn modelId="{322A3889-23E3-0B44-9695-320CAF90CE48}" srcId="{8C6C0F79-89B1-024B-A0F9-F75F8E7CA4A0}" destId="{DA3A8912-997F-3C44-8FDD-4DDD60A4F2B9}" srcOrd="0" destOrd="0" parTransId="{99E3560B-9E8D-004E-B10D-2CDDD3F2AB55}" sibTransId="{13023BD3-97C4-9E4C-A2D2-2B1E73D34EAA}"/>
    <dgm:cxn modelId="{26A5A51A-B7FB-2C4F-9386-884893600FD7}" srcId="{DA3A8912-997F-3C44-8FDD-4DDD60A4F2B9}" destId="{03C943E8-80D4-3543-9212-BF97633434DD}" srcOrd="1" destOrd="0" parTransId="{51C39653-9FE9-844D-BF72-32C7DBEE2B7E}" sibTransId="{A77B02BB-FF3A-9043-B4E4-46CB98831BB0}"/>
    <dgm:cxn modelId="{557831DE-86E6-354D-B20B-F3B53AC67A31}" type="presOf" srcId="{DA3A8912-997F-3C44-8FDD-4DDD60A4F2B9}" destId="{91E2296A-53B9-394E-BCE4-E13EB1EA22E5}" srcOrd="1" destOrd="0" presId="urn:microsoft.com/office/officeart/2005/8/layout/lProcess2"/>
    <dgm:cxn modelId="{04E9836C-E8E8-4C49-BAE4-2A3F025A57EA}" type="presOf" srcId="{DA3A8912-997F-3C44-8FDD-4DDD60A4F2B9}" destId="{07AEEC63-2EDC-704D-B4A6-862EA7E19ACC}" srcOrd="0" destOrd="0" presId="urn:microsoft.com/office/officeart/2005/8/layout/lProcess2"/>
    <dgm:cxn modelId="{FA8FACA0-CF3B-5F40-86BF-1101DD265C71}" type="presOf" srcId="{9C840A44-6C38-6143-859F-4B568A89EC37}" destId="{D3242A75-66E6-AF47-A2A3-962086766CE1}" srcOrd="0" destOrd="0" presId="urn:microsoft.com/office/officeart/2005/8/layout/lProcess2"/>
    <dgm:cxn modelId="{ECB307DC-8E0F-FA47-B107-9DED77E7FBCE}" srcId="{8C6C0F79-89B1-024B-A0F9-F75F8E7CA4A0}" destId="{9C840A44-6C38-6143-859F-4B568A89EC37}" srcOrd="1" destOrd="0" parTransId="{19B665F5-72C8-6640-9B87-9459C6311675}" sibTransId="{B520E167-DDB4-4F44-9BD6-491E446EB9EF}"/>
    <dgm:cxn modelId="{154D6911-E9A6-684B-8C1E-254050018B8B}" type="presOf" srcId="{03C943E8-80D4-3543-9212-BF97633434DD}" destId="{30F3D8EF-2D12-2849-95D9-87125903F35D}" srcOrd="0" destOrd="0" presId="urn:microsoft.com/office/officeart/2005/8/layout/lProcess2"/>
    <dgm:cxn modelId="{B9EEBF57-AD1D-1449-9739-E418AD82EEDF}" type="presOf" srcId="{02EA9EE6-408E-9B42-AC8F-7D114617C001}" destId="{A6C4058C-A36D-1341-A38F-494AA9E0DB1E}" srcOrd="0" destOrd="0" presId="urn:microsoft.com/office/officeart/2005/8/layout/lProcess2"/>
    <dgm:cxn modelId="{CB76CA5B-92BA-DC43-A91D-B36E60EF133E}" type="presOf" srcId="{8C6C0F79-89B1-024B-A0F9-F75F8E7CA4A0}" destId="{8369A597-BB9F-A242-B7F1-6BCAB1022586}" srcOrd="0" destOrd="0" presId="urn:microsoft.com/office/officeart/2005/8/layout/lProcess2"/>
    <dgm:cxn modelId="{7FFF0B3C-A8F2-3849-9076-2B9DEB279699}" type="presOf" srcId="{37D2DC9F-7423-C542-B9F5-570D91DCED30}" destId="{F2AD35CB-13D3-D148-B2A2-4B9997FA5CE7}" srcOrd="0" destOrd="0" presId="urn:microsoft.com/office/officeart/2005/8/layout/lProcess2"/>
    <dgm:cxn modelId="{E97A2ED5-15B8-7B48-B5E0-7463CE71800E}" type="presParOf" srcId="{8369A597-BB9F-A242-B7F1-6BCAB1022586}" destId="{0883892A-7474-E34B-A9CC-A1B57B2D7611}" srcOrd="0" destOrd="0" presId="urn:microsoft.com/office/officeart/2005/8/layout/lProcess2"/>
    <dgm:cxn modelId="{48A43098-E9B0-7543-ADBA-D77A46D9192F}" type="presParOf" srcId="{0883892A-7474-E34B-A9CC-A1B57B2D7611}" destId="{07AEEC63-2EDC-704D-B4A6-862EA7E19ACC}" srcOrd="0" destOrd="0" presId="urn:microsoft.com/office/officeart/2005/8/layout/lProcess2"/>
    <dgm:cxn modelId="{82E28BA1-E7D6-6F48-A559-D32B1A31699B}" type="presParOf" srcId="{0883892A-7474-E34B-A9CC-A1B57B2D7611}" destId="{91E2296A-53B9-394E-BCE4-E13EB1EA22E5}" srcOrd="1" destOrd="0" presId="urn:microsoft.com/office/officeart/2005/8/layout/lProcess2"/>
    <dgm:cxn modelId="{211A29D8-29BB-9B46-AF80-F5A945EEC073}" type="presParOf" srcId="{0883892A-7474-E34B-A9CC-A1B57B2D7611}" destId="{620B9513-CF22-234E-8411-D698F75E39E4}" srcOrd="2" destOrd="0" presId="urn:microsoft.com/office/officeart/2005/8/layout/lProcess2"/>
    <dgm:cxn modelId="{BA4D4025-5315-AE4D-8545-346E7A5D9D5D}" type="presParOf" srcId="{620B9513-CF22-234E-8411-D698F75E39E4}" destId="{59A75FF0-D99F-814D-AECE-FED182A735A9}" srcOrd="0" destOrd="0" presId="urn:microsoft.com/office/officeart/2005/8/layout/lProcess2"/>
    <dgm:cxn modelId="{7E92AD4F-3718-D24D-98AD-648EA30B1C36}" type="presParOf" srcId="{59A75FF0-D99F-814D-AECE-FED182A735A9}" destId="{F2AD35CB-13D3-D148-B2A2-4B9997FA5CE7}" srcOrd="0" destOrd="0" presId="urn:microsoft.com/office/officeart/2005/8/layout/lProcess2"/>
    <dgm:cxn modelId="{2244BEBD-2220-9547-B05C-ED25F5BB9B00}" type="presParOf" srcId="{59A75FF0-D99F-814D-AECE-FED182A735A9}" destId="{C9AF1F94-58C4-F74F-BE10-1F709BD564B5}" srcOrd="1" destOrd="0" presId="urn:microsoft.com/office/officeart/2005/8/layout/lProcess2"/>
    <dgm:cxn modelId="{387404EF-5A77-194A-AD3C-DE5889AF13AB}" type="presParOf" srcId="{59A75FF0-D99F-814D-AECE-FED182A735A9}" destId="{30F3D8EF-2D12-2849-95D9-87125903F35D}" srcOrd="2" destOrd="0" presId="urn:microsoft.com/office/officeart/2005/8/layout/lProcess2"/>
    <dgm:cxn modelId="{87B913FA-8500-BB4A-93E1-1A879ED5638A}" type="presParOf" srcId="{8369A597-BB9F-A242-B7F1-6BCAB1022586}" destId="{75784D51-ECD2-274B-8CB4-B45A669765D8}" srcOrd="1" destOrd="0" presId="urn:microsoft.com/office/officeart/2005/8/layout/lProcess2"/>
    <dgm:cxn modelId="{0AE0DB0B-8C95-1D41-9C85-3C4A70A73595}" type="presParOf" srcId="{8369A597-BB9F-A242-B7F1-6BCAB1022586}" destId="{053FEB6E-9870-FA43-8E9A-4CE122412A04}" srcOrd="2" destOrd="0" presId="urn:microsoft.com/office/officeart/2005/8/layout/lProcess2"/>
    <dgm:cxn modelId="{B75CB5A5-86B9-F243-9707-8CA8D81F504F}" type="presParOf" srcId="{053FEB6E-9870-FA43-8E9A-4CE122412A04}" destId="{D3242A75-66E6-AF47-A2A3-962086766CE1}" srcOrd="0" destOrd="0" presId="urn:microsoft.com/office/officeart/2005/8/layout/lProcess2"/>
    <dgm:cxn modelId="{21611AD7-7FE6-5A44-9162-4543895ED3D8}" type="presParOf" srcId="{053FEB6E-9870-FA43-8E9A-4CE122412A04}" destId="{A449A134-7CBA-364D-B00E-C8DDD2D32DFB}" srcOrd="1" destOrd="0" presId="urn:microsoft.com/office/officeart/2005/8/layout/lProcess2"/>
    <dgm:cxn modelId="{FCC8AC0E-0EE1-7348-9362-4621C749DAFA}" type="presParOf" srcId="{053FEB6E-9870-FA43-8E9A-4CE122412A04}" destId="{A6869D90-07EF-4A44-92E6-9F576A177772}" srcOrd="2" destOrd="0" presId="urn:microsoft.com/office/officeart/2005/8/layout/lProcess2"/>
    <dgm:cxn modelId="{F2B0596C-0F0E-4746-B5DD-0FDDB99179D7}" type="presParOf" srcId="{A6869D90-07EF-4A44-92E6-9F576A177772}" destId="{B8565A88-36E7-6649-AC72-B972833363A9}" srcOrd="0" destOrd="0" presId="urn:microsoft.com/office/officeart/2005/8/layout/lProcess2"/>
    <dgm:cxn modelId="{A16A40B1-5ADA-0A43-8C07-D4824C8E58E2}" type="presParOf" srcId="{8369A597-BB9F-A242-B7F1-6BCAB1022586}" destId="{DAFE52DE-0805-B542-A718-FE06D943A2AF}" srcOrd="3" destOrd="0" presId="urn:microsoft.com/office/officeart/2005/8/layout/lProcess2"/>
    <dgm:cxn modelId="{0C170511-4818-1C48-BD4C-196469430C6C}" type="presParOf" srcId="{8369A597-BB9F-A242-B7F1-6BCAB1022586}" destId="{779DEA8C-9734-1D4B-86DC-34D6339B83FB}" srcOrd="4" destOrd="0" presId="urn:microsoft.com/office/officeart/2005/8/layout/lProcess2"/>
    <dgm:cxn modelId="{422B329D-4203-BC47-950C-3A8AE00C11DF}" type="presParOf" srcId="{779DEA8C-9734-1D4B-86DC-34D6339B83FB}" destId="{A6C4058C-A36D-1341-A38F-494AA9E0DB1E}" srcOrd="0" destOrd="0" presId="urn:microsoft.com/office/officeart/2005/8/layout/lProcess2"/>
    <dgm:cxn modelId="{0385923B-CC98-0A4D-998D-A7A561648256}" type="presParOf" srcId="{779DEA8C-9734-1D4B-86DC-34D6339B83FB}" destId="{9C38D54D-E9B8-994F-93BA-EAB7E312C5B4}" srcOrd="1" destOrd="0" presId="urn:microsoft.com/office/officeart/2005/8/layout/lProcess2"/>
    <dgm:cxn modelId="{AFBFEB12-084F-FD45-948B-226EDCC8BCFC}" type="presParOf" srcId="{779DEA8C-9734-1D4B-86DC-34D6339B83FB}" destId="{4D10C98F-B015-7044-9A1B-E80606000070}" srcOrd="2" destOrd="0" presId="urn:microsoft.com/office/officeart/2005/8/layout/lProcess2"/>
    <dgm:cxn modelId="{1B72916D-BFC0-A542-893F-A694B942DC0F}" type="presParOf" srcId="{4D10C98F-B015-7044-9A1B-E80606000070}" destId="{66FF5871-81AA-F94A-9957-E3AC608663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C0F79-89B1-024B-A0F9-F75F8E7CA4A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A8912-997F-3C44-8FDD-4DDD60A4F2B9}">
      <dgm:prSet phldrT="[Text]" custT="1"/>
      <dgm:spPr/>
      <dgm:t>
        <a:bodyPr/>
        <a:lstStyle/>
        <a:p>
          <a:pPr algn="ctr"/>
          <a:r>
            <a:rPr lang="en-US" sz="4000" b="1" dirty="0" smtClean="0"/>
            <a:t>             Self Awareness</a:t>
          </a:r>
          <a:r>
            <a:rPr lang="en-US" sz="2900" b="1" dirty="0" smtClean="0"/>
            <a:t>	</a:t>
          </a:r>
          <a:endParaRPr lang="en-US" sz="2900" b="1" dirty="0"/>
        </a:p>
      </dgm:t>
    </dgm:pt>
    <dgm:pt modelId="{99E3560B-9E8D-004E-B10D-2CDDD3F2AB55}" type="parTrans" cxnId="{322A3889-23E3-0B44-9695-320CAF90CE48}">
      <dgm:prSet/>
      <dgm:spPr/>
      <dgm:t>
        <a:bodyPr/>
        <a:lstStyle/>
        <a:p>
          <a:endParaRPr lang="en-US"/>
        </a:p>
      </dgm:t>
    </dgm:pt>
    <dgm:pt modelId="{13023BD3-97C4-9E4C-A2D2-2B1E73D34EAA}" type="sibTrans" cxnId="{322A3889-23E3-0B44-9695-320CAF90CE48}">
      <dgm:prSet/>
      <dgm:spPr/>
      <dgm:t>
        <a:bodyPr/>
        <a:lstStyle/>
        <a:p>
          <a:endParaRPr lang="en-US"/>
        </a:p>
      </dgm:t>
    </dgm:pt>
    <dgm:pt modelId="{37D2DC9F-7423-C542-B9F5-570D91DCED30}">
      <dgm:prSet phldrT="[Text]" custT="1"/>
      <dgm:spPr/>
      <dgm:t>
        <a:bodyPr/>
        <a:lstStyle/>
        <a:p>
          <a:r>
            <a:rPr lang="en-US" sz="2400" b="1" dirty="0" smtClean="0"/>
            <a:t>Understand your strengths and weaknesses</a:t>
          </a:r>
          <a:endParaRPr lang="en-US" sz="2400" b="1" dirty="0"/>
        </a:p>
      </dgm:t>
    </dgm:pt>
    <dgm:pt modelId="{2CF1E529-5E69-BD4C-B87B-27A679141486}" type="parTrans" cxnId="{37E94A56-2E84-3D44-9A0E-11114332C2D6}">
      <dgm:prSet/>
      <dgm:spPr/>
      <dgm:t>
        <a:bodyPr/>
        <a:lstStyle/>
        <a:p>
          <a:endParaRPr lang="en-US"/>
        </a:p>
      </dgm:t>
    </dgm:pt>
    <dgm:pt modelId="{A27EA4E6-BDF8-504F-9294-F052D7D9522D}" type="sibTrans" cxnId="{37E94A56-2E84-3D44-9A0E-11114332C2D6}">
      <dgm:prSet/>
      <dgm:spPr/>
      <dgm:t>
        <a:bodyPr/>
        <a:lstStyle/>
        <a:p>
          <a:endParaRPr lang="en-US"/>
        </a:p>
      </dgm:t>
    </dgm:pt>
    <dgm:pt modelId="{03C943E8-80D4-3543-9212-BF97633434DD}">
      <dgm:prSet phldrT="[Text]" custT="1"/>
      <dgm:spPr/>
      <dgm:t>
        <a:bodyPr/>
        <a:lstStyle/>
        <a:p>
          <a:r>
            <a:rPr lang="en-US" sz="2400" b="1" dirty="0" smtClean="0"/>
            <a:t>Recognize and understand your moods</a:t>
          </a:r>
          <a:endParaRPr lang="en-US" sz="2400" b="1" dirty="0"/>
        </a:p>
      </dgm:t>
    </dgm:pt>
    <dgm:pt modelId="{51C39653-9FE9-844D-BF72-32C7DBEE2B7E}" type="parTrans" cxnId="{26A5A51A-B7FB-2C4F-9386-884893600FD7}">
      <dgm:prSet/>
      <dgm:spPr/>
      <dgm:t>
        <a:bodyPr/>
        <a:lstStyle/>
        <a:p>
          <a:endParaRPr lang="en-US"/>
        </a:p>
      </dgm:t>
    </dgm:pt>
    <dgm:pt modelId="{A77B02BB-FF3A-9043-B4E4-46CB98831BB0}" type="sibTrans" cxnId="{26A5A51A-B7FB-2C4F-9386-884893600FD7}">
      <dgm:prSet/>
      <dgm:spPr/>
      <dgm:t>
        <a:bodyPr/>
        <a:lstStyle/>
        <a:p>
          <a:endParaRPr lang="en-US"/>
        </a:p>
      </dgm:t>
    </dgm:pt>
    <dgm:pt modelId="{9C840A44-6C38-6143-859F-4B568A89EC37}">
      <dgm:prSet phldrT="[Text]"/>
      <dgm:spPr/>
      <dgm:t>
        <a:bodyPr/>
        <a:lstStyle/>
        <a:p>
          <a:r>
            <a:rPr lang="en-US" b="1" dirty="0" smtClean="0"/>
            <a:t>Self Regulation</a:t>
          </a:r>
          <a:endParaRPr lang="en-US" b="1" dirty="0"/>
        </a:p>
      </dgm:t>
    </dgm:pt>
    <dgm:pt modelId="{19B665F5-72C8-6640-9B87-9459C6311675}" type="parTrans" cxnId="{ECB307DC-8E0F-FA47-B107-9DED77E7FBCE}">
      <dgm:prSet/>
      <dgm:spPr/>
      <dgm:t>
        <a:bodyPr/>
        <a:lstStyle/>
        <a:p>
          <a:endParaRPr lang="en-US"/>
        </a:p>
      </dgm:t>
    </dgm:pt>
    <dgm:pt modelId="{B520E167-DDB4-4F44-9BD6-491E446EB9EF}" type="sibTrans" cxnId="{ECB307DC-8E0F-FA47-B107-9DED77E7FBCE}">
      <dgm:prSet/>
      <dgm:spPr/>
      <dgm:t>
        <a:bodyPr/>
        <a:lstStyle/>
        <a:p>
          <a:endParaRPr lang="en-US"/>
        </a:p>
      </dgm:t>
    </dgm:pt>
    <dgm:pt modelId="{E82E8F06-0C48-2948-8E3A-92CD6E404197}">
      <dgm:prSet phldrT="[Text]" custT="1"/>
      <dgm:spPr/>
      <dgm:t>
        <a:bodyPr/>
        <a:lstStyle/>
        <a:p>
          <a:r>
            <a:rPr lang="en-US" sz="2400" b="1" dirty="0" smtClean="0"/>
            <a:t>Ability to control feelings, moods, actions</a:t>
          </a:r>
          <a:endParaRPr lang="en-US" sz="2400" b="1" dirty="0"/>
        </a:p>
      </dgm:t>
    </dgm:pt>
    <dgm:pt modelId="{13C0D290-159B-D646-8910-F9708BA484F8}" type="parTrans" cxnId="{7FAC5CE9-6560-5C45-B3B0-4804F12BF415}">
      <dgm:prSet/>
      <dgm:spPr/>
      <dgm:t>
        <a:bodyPr/>
        <a:lstStyle/>
        <a:p>
          <a:endParaRPr lang="en-US"/>
        </a:p>
      </dgm:t>
    </dgm:pt>
    <dgm:pt modelId="{98C9D5D8-A185-E24C-9FDD-CF685BA113C9}" type="sibTrans" cxnId="{7FAC5CE9-6560-5C45-B3B0-4804F12BF415}">
      <dgm:prSet/>
      <dgm:spPr/>
      <dgm:t>
        <a:bodyPr/>
        <a:lstStyle/>
        <a:p>
          <a:endParaRPr lang="en-US"/>
        </a:p>
      </dgm:t>
    </dgm:pt>
    <dgm:pt modelId="{9410114A-D3E1-B243-ACF5-88AAC9103CBB}">
      <dgm:prSet phldrT="[Text]" custT="1"/>
      <dgm:spPr/>
      <dgm:t>
        <a:bodyPr/>
        <a:lstStyle/>
        <a:p>
          <a:r>
            <a:rPr lang="en-US" sz="2400" b="1" dirty="0" smtClean="0"/>
            <a:t>Ability to suspend judgment, think before acting.</a:t>
          </a:r>
          <a:endParaRPr lang="en-US" sz="2400" b="1" dirty="0"/>
        </a:p>
      </dgm:t>
    </dgm:pt>
    <dgm:pt modelId="{DFA9F089-400F-1640-9467-059C8A51CFF3}" type="parTrans" cxnId="{4E28D25D-E4A5-0641-826D-3C667C552CB3}">
      <dgm:prSet/>
      <dgm:spPr/>
      <dgm:t>
        <a:bodyPr/>
        <a:lstStyle/>
        <a:p>
          <a:endParaRPr lang="en-US"/>
        </a:p>
      </dgm:t>
    </dgm:pt>
    <dgm:pt modelId="{CA4EE3ED-653E-6E47-84CC-233E70E279AA}" type="sibTrans" cxnId="{4E28D25D-E4A5-0641-826D-3C667C552CB3}">
      <dgm:prSet/>
      <dgm:spPr/>
      <dgm:t>
        <a:bodyPr/>
        <a:lstStyle/>
        <a:p>
          <a:endParaRPr lang="en-US"/>
        </a:p>
      </dgm:t>
    </dgm:pt>
    <dgm:pt modelId="{02EA9EE6-408E-9B42-AC8F-7D114617C001}">
      <dgm:prSet phldrT="[Text]"/>
      <dgm:spPr/>
      <dgm:t>
        <a:bodyPr/>
        <a:lstStyle/>
        <a:p>
          <a:r>
            <a:rPr lang="en-US" b="1" dirty="0" smtClean="0"/>
            <a:t>Motivation</a:t>
          </a:r>
          <a:endParaRPr lang="en-US" b="1" dirty="0"/>
        </a:p>
      </dgm:t>
    </dgm:pt>
    <dgm:pt modelId="{01D76CFD-4AD4-1946-B142-7770615BA23F}" type="parTrans" cxnId="{8A8DFFEF-EC5F-924D-9F11-E7CEB9F05CF4}">
      <dgm:prSet/>
      <dgm:spPr/>
      <dgm:t>
        <a:bodyPr/>
        <a:lstStyle/>
        <a:p>
          <a:endParaRPr lang="en-US"/>
        </a:p>
      </dgm:t>
    </dgm:pt>
    <dgm:pt modelId="{447966EC-A8D5-AA46-8F8A-F1F442039753}" type="sibTrans" cxnId="{8A8DFFEF-EC5F-924D-9F11-E7CEB9F05CF4}">
      <dgm:prSet/>
      <dgm:spPr/>
      <dgm:t>
        <a:bodyPr/>
        <a:lstStyle/>
        <a:p>
          <a:endParaRPr lang="en-US"/>
        </a:p>
      </dgm:t>
    </dgm:pt>
    <dgm:pt modelId="{8369A597-BB9F-A242-B7F1-6BCAB1022586}" type="pres">
      <dgm:prSet presAssocID="{8C6C0F79-89B1-024B-A0F9-F75F8E7CA4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3892A-7474-E34B-A9CC-A1B57B2D7611}" type="pres">
      <dgm:prSet presAssocID="{DA3A8912-997F-3C44-8FDD-4DDD60A4F2B9}" presName="compNode" presStyleCnt="0"/>
      <dgm:spPr/>
    </dgm:pt>
    <dgm:pt modelId="{07AEEC63-2EDC-704D-B4A6-862EA7E19ACC}" type="pres">
      <dgm:prSet presAssocID="{DA3A8912-997F-3C44-8FDD-4DDD60A4F2B9}" presName="aNode" presStyleLbl="bgShp" presStyleIdx="0" presStyleCnt="3"/>
      <dgm:spPr/>
      <dgm:t>
        <a:bodyPr/>
        <a:lstStyle/>
        <a:p>
          <a:endParaRPr lang="en-US"/>
        </a:p>
      </dgm:t>
    </dgm:pt>
    <dgm:pt modelId="{91E2296A-53B9-394E-BCE4-E13EB1EA22E5}" type="pres">
      <dgm:prSet presAssocID="{DA3A8912-997F-3C44-8FDD-4DDD60A4F2B9}" presName="textNode" presStyleLbl="bgShp" presStyleIdx="0" presStyleCnt="3"/>
      <dgm:spPr/>
      <dgm:t>
        <a:bodyPr/>
        <a:lstStyle/>
        <a:p>
          <a:endParaRPr lang="en-US"/>
        </a:p>
      </dgm:t>
    </dgm:pt>
    <dgm:pt modelId="{620B9513-CF22-234E-8411-D698F75E39E4}" type="pres">
      <dgm:prSet presAssocID="{DA3A8912-997F-3C44-8FDD-4DDD60A4F2B9}" presName="compChildNode" presStyleCnt="0"/>
      <dgm:spPr/>
    </dgm:pt>
    <dgm:pt modelId="{59A75FF0-D99F-814D-AECE-FED182A735A9}" type="pres">
      <dgm:prSet presAssocID="{DA3A8912-997F-3C44-8FDD-4DDD60A4F2B9}" presName="theInnerList" presStyleCnt="0"/>
      <dgm:spPr/>
    </dgm:pt>
    <dgm:pt modelId="{F2AD35CB-13D3-D148-B2A2-4B9997FA5CE7}" type="pres">
      <dgm:prSet presAssocID="{37D2DC9F-7423-C542-B9F5-570D91DCED3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1F94-58C4-F74F-BE10-1F709BD564B5}" type="pres">
      <dgm:prSet presAssocID="{37D2DC9F-7423-C542-B9F5-570D91DCED30}" presName="aSpace2" presStyleCnt="0"/>
      <dgm:spPr/>
    </dgm:pt>
    <dgm:pt modelId="{30F3D8EF-2D12-2849-95D9-87125903F35D}" type="pres">
      <dgm:prSet presAssocID="{03C943E8-80D4-3543-9212-BF97633434D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4D51-ECD2-274B-8CB4-B45A669765D8}" type="pres">
      <dgm:prSet presAssocID="{DA3A8912-997F-3C44-8FDD-4DDD60A4F2B9}" presName="aSpace" presStyleCnt="0"/>
      <dgm:spPr/>
    </dgm:pt>
    <dgm:pt modelId="{053FEB6E-9870-FA43-8E9A-4CE122412A04}" type="pres">
      <dgm:prSet presAssocID="{9C840A44-6C38-6143-859F-4B568A89EC37}" presName="compNode" presStyleCnt="0"/>
      <dgm:spPr/>
    </dgm:pt>
    <dgm:pt modelId="{D3242A75-66E6-AF47-A2A3-962086766CE1}" type="pres">
      <dgm:prSet presAssocID="{9C840A44-6C38-6143-859F-4B568A89EC37}" presName="aNode" presStyleLbl="bgShp" presStyleIdx="1" presStyleCnt="3"/>
      <dgm:spPr/>
      <dgm:t>
        <a:bodyPr/>
        <a:lstStyle/>
        <a:p>
          <a:endParaRPr lang="en-US"/>
        </a:p>
      </dgm:t>
    </dgm:pt>
    <dgm:pt modelId="{A449A134-7CBA-364D-B00E-C8DDD2D32DFB}" type="pres">
      <dgm:prSet presAssocID="{9C840A44-6C38-6143-859F-4B568A89EC37}" presName="textNode" presStyleLbl="bgShp" presStyleIdx="1" presStyleCnt="3"/>
      <dgm:spPr/>
      <dgm:t>
        <a:bodyPr/>
        <a:lstStyle/>
        <a:p>
          <a:endParaRPr lang="en-US"/>
        </a:p>
      </dgm:t>
    </dgm:pt>
    <dgm:pt modelId="{A6869D90-07EF-4A44-92E6-9F576A177772}" type="pres">
      <dgm:prSet presAssocID="{9C840A44-6C38-6143-859F-4B568A89EC37}" presName="compChildNode" presStyleCnt="0"/>
      <dgm:spPr/>
    </dgm:pt>
    <dgm:pt modelId="{B8565A88-36E7-6649-AC72-B972833363A9}" type="pres">
      <dgm:prSet presAssocID="{9C840A44-6C38-6143-859F-4B568A89EC37}" presName="theInnerList" presStyleCnt="0"/>
      <dgm:spPr/>
    </dgm:pt>
    <dgm:pt modelId="{5F4A0739-3740-424D-8226-0115790D1E29}" type="pres">
      <dgm:prSet presAssocID="{E82E8F06-0C48-2948-8E3A-92CD6E404197}" presName="childNode" presStyleLbl="node1" presStyleIdx="2" presStyleCnt="4" custScaleX="1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0E094-380F-F348-B7ED-A4360A0E97E0}" type="pres">
      <dgm:prSet presAssocID="{E82E8F06-0C48-2948-8E3A-92CD6E404197}" presName="aSpace2" presStyleCnt="0"/>
      <dgm:spPr/>
    </dgm:pt>
    <dgm:pt modelId="{275572EE-5E6B-E044-B9AF-935E4A54AF94}" type="pres">
      <dgm:prSet presAssocID="{9410114A-D3E1-B243-ACF5-88AAC9103CBB}" presName="childNode" presStyleLbl="node1" presStyleIdx="3" presStyleCnt="4" custScaleX="1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E52DE-0805-B542-A718-FE06D943A2AF}" type="pres">
      <dgm:prSet presAssocID="{9C840A44-6C38-6143-859F-4B568A89EC37}" presName="aSpace" presStyleCnt="0"/>
      <dgm:spPr/>
    </dgm:pt>
    <dgm:pt modelId="{779DEA8C-9734-1D4B-86DC-34D6339B83FB}" type="pres">
      <dgm:prSet presAssocID="{02EA9EE6-408E-9B42-AC8F-7D114617C001}" presName="compNode" presStyleCnt="0"/>
      <dgm:spPr/>
    </dgm:pt>
    <dgm:pt modelId="{A6C4058C-A36D-1341-A38F-494AA9E0DB1E}" type="pres">
      <dgm:prSet presAssocID="{02EA9EE6-408E-9B42-AC8F-7D114617C001}" presName="aNode" presStyleLbl="bgShp" presStyleIdx="2" presStyleCnt="3"/>
      <dgm:spPr/>
      <dgm:t>
        <a:bodyPr/>
        <a:lstStyle/>
        <a:p>
          <a:endParaRPr lang="en-US"/>
        </a:p>
      </dgm:t>
    </dgm:pt>
    <dgm:pt modelId="{9C38D54D-E9B8-994F-93BA-EAB7E312C5B4}" type="pres">
      <dgm:prSet presAssocID="{02EA9EE6-408E-9B42-AC8F-7D114617C001}" presName="textNode" presStyleLbl="bgShp" presStyleIdx="2" presStyleCnt="3"/>
      <dgm:spPr/>
      <dgm:t>
        <a:bodyPr/>
        <a:lstStyle/>
        <a:p>
          <a:endParaRPr lang="en-US"/>
        </a:p>
      </dgm:t>
    </dgm:pt>
    <dgm:pt modelId="{4D10C98F-B015-7044-9A1B-E80606000070}" type="pres">
      <dgm:prSet presAssocID="{02EA9EE6-408E-9B42-AC8F-7D114617C001}" presName="compChildNode" presStyleCnt="0"/>
      <dgm:spPr/>
    </dgm:pt>
    <dgm:pt modelId="{66FF5871-81AA-F94A-9957-E3AC60866328}" type="pres">
      <dgm:prSet presAssocID="{02EA9EE6-408E-9B42-AC8F-7D114617C001}" presName="theInnerList" presStyleCnt="0"/>
      <dgm:spPr/>
    </dgm:pt>
  </dgm:ptLst>
  <dgm:cxnLst>
    <dgm:cxn modelId="{82B54FF3-01AE-8541-8F64-08649D60F0FB}" type="presOf" srcId="{9C840A44-6C38-6143-859F-4B568A89EC37}" destId="{A449A134-7CBA-364D-B00E-C8DDD2D32DFB}" srcOrd="1" destOrd="0" presId="urn:microsoft.com/office/officeart/2005/8/layout/lProcess2"/>
    <dgm:cxn modelId="{C70C7B4F-8C51-084C-B545-874FBA56F3AD}" type="presOf" srcId="{8C6C0F79-89B1-024B-A0F9-F75F8E7CA4A0}" destId="{8369A597-BB9F-A242-B7F1-6BCAB1022586}" srcOrd="0" destOrd="0" presId="urn:microsoft.com/office/officeart/2005/8/layout/lProcess2"/>
    <dgm:cxn modelId="{813D6DA3-138F-3E42-9E6B-60B31E04921D}" type="presOf" srcId="{02EA9EE6-408E-9B42-AC8F-7D114617C001}" destId="{9C38D54D-E9B8-994F-93BA-EAB7E312C5B4}" srcOrd="1" destOrd="0" presId="urn:microsoft.com/office/officeart/2005/8/layout/lProcess2"/>
    <dgm:cxn modelId="{8A8DFFEF-EC5F-924D-9F11-E7CEB9F05CF4}" srcId="{8C6C0F79-89B1-024B-A0F9-F75F8E7CA4A0}" destId="{02EA9EE6-408E-9B42-AC8F-7D114617C001}" srcOrd="2" destOrd="0" parTransId="{01D76CFD-4AD4-1946-B142-7770615BA23F}" sibTransId="{447966EC-A8D5-AA46-8F8A-F1F442039753}"/>
    <dgm:cxn modelId="{322A3889-23E3-0B44-9695-320CAF90CE48}" srcId="{8C6C0F79-89B1-024B-A0F9-F75F8E7CA4A0}" destId="{DA3A8912-997F-3C44-8FDD-4DDD60A4F2B9}" srcOrd="0" destOrd="0" parTransId="{99E3560B-9E8D-004E-B10D-2CDDD3F2AB55}" sibTransId="{13023BD3-97C4-9E4C-A2D2-2B1E73D34EAA}"/>
    <dgm:cxn modelId="{26A5A51A-B7FB-2C4F-9386-884893600FD7}" srcId="{DA3A8912-997F-3C44-8FDD-4DDD60A4F2B9}" destId="{03C943E8-80D4-3543-9212-BF97633434DD}" srcOrd="1" destOrd="0" parTransId="{51C39653-9FE9-844D-BF72-32C7DBEE2B7E}" sibTransId="{A77B02BB-FF3A-9043-B4E4-46CB98831BB0}"/>
    <dgm:cxn modelId="{0AC2DAF5-0699-B14F-92A4-7E93AD4AF2D4}" type="presOf" srcId="{DA3A8912-997F-3C44-8FDD-4DDD60A4F2B9}" destId="{07AEEC63-2EDC-704D-B4A6-862EA7E19ACC}" srcOrd="0" destOrd="0" presId="urn:microsoft.com/office/officeart/2005/8/layout/lProcess2"/>
    <dgm:cxn modelId="{496A75DB-5619-EA43-8E89-A22C601E3A1B}" type="presOf" srcId="{9410114A-D3E1-B243-ACF5-88AAC9103CBB}" destId="{275572EE-5E6B-E044-B9AF-935E4A54AF94}" srcOrd="0" destOrd="0" presId="urn:microsoft.com/office/officeart/2005/8/layout/lProcess2"/>
    <dgm:cxn modelId="{16A081F8-B563-F745-B840-6D2DB9BF68B7}" type="presOf" srcId="{02EA9EE6-408E-9B42-AC8F-7D114617C001}" destId="{A6C4058C-A36D-1341-A38F-494AA9E0DB1E}" srcOrd="0" destOrd="0" presId="urn:microsoft.com/office/officeart/2005/8/layout/lProcess2"/>
    <dgm:cxn modelId="{E999A193-E5E4-2446-B203-5BB67D89F2FE}" type="presOf" srcId="{DA3A8912-997F-3C44-8FDD-4DDD60A4F2B9}" destId="{91E2296A-53B9-394E-BCE4-E13EB1EA22E5}" srcOrd="1" destOrd="0" presId="urn:microsoft.com/office/officeart/2005/8/layout/lProcess2"/>
    <dgm:cxn modelId="{9FE275DF-E98A-9440-AF30-6CC5368F0228}" type="presOf" srcId="{37D2DC9F-7423-C542-B9F5-570D91DCED30}" destId="{F2AD35CB-13D3-D148-B2A2-4B9997FA5CE7}" srcOrd="0" destOrd="0" presId="urn:microsoft.com/office/officeart/2005/8/layout/lProcess2"/>
    <dgm:cxn modelId="{015F5B38-1F3E-1D4C-A096-29DF3A249CC8}" type="presOf" srcId="{03C943E8-80D4-3543-9212-BF97633434DD}" destId="{30F3D8EF-2D12-2849-95D9-87125903F35D}" srcOrd="0" destOrd="0" presId="urn:microsoft.com/office/officeart/2005/8/layout/lProcess2"/>
    <dgm:cxn modelId="{7FAC5CE9-6560-5C45-B3B0-4804F12BF415}" srcId="{9C840A44-6C38-6143-859F-4B568A89EC37}" destId="{E82E8F06-0C48-2948-8E3A-92CD6E404197}" srcOrd="0" destOrd="0" parTransId="{13C0D290-159B-D646-8910-F9708BA484F8}" sibTransId="{98C9D5D8-A185-E24C-9FDD-CF685BA113C9}"/>
    <dgm:cxn modelId="{ECB307DC-8E0F-FA47-B107-9DED77E7FBCE}" srcId="{8C6C0F79-89B1-024B-A0F9-F75F8E7CA4A0}" destId="{9C840A44-6C38-6143-859F-4B568A89EC37}" srcOrd="1" destOrd="0" parTransId="{19B665F5-72C8-6640-9B87-9459C6311675}" sibTransId="{B520E167-DDB4-4F44-9BD6-491E446EB9EF}"/>
    <dgm:cxn modelId="{4E28D25D-E4A5-0641-826D-3C667C552CB3}" srcId="{9C840A44-6C38-6143-859F-4B568A89EC37}" destId="{9410114A-D3E1-B243-ACF5-88AAC9103CBB}" srcOrd="1" destOrd="0" parTransId="{DFA9F089-400F-1640-9467-059C8A51CFF3}" sibTransId="{CA4EE3ED-653E-6E47-84CC-233E70E279AA}"/>
    <dgm:cxn modelId="{829DA66D-1EFC-164F-9304-5B662675E0E9}" type="presOf" srcId="{E82E8F06-0C48-2948-8E3A-92CD6E404197}" destId="{5F4A0739-3740-424D-8226-0115790D1E29}" srcOrd="0" destOrd="0" presId="urn:microsoft.com/office/officeart/2005/8/layout/lProcess2"/>
    <dgm:cxn modelId="{37E94A56-2E84-3D44-9A0E-11114332C2D6}" srcId="{DA3A8912-997F-3C44-8FDD-4DDD60A4F2B9}" destId="{37D2DC9F-7423-C542-B9F5-570D91DCED30}" srcOrd="0" destOrd="0" parTransId="{2CF1E529-5E69-BD4C-B87B-27A679141486}" sibTransId="{A27EA4E6-BDF8-504F-9294-F052D7D9522D}"/>
    <dgm:cxn modelId="{C87DEF37-0DFA-4447-BB89-88B8ACA5D336}" type="presOf" srcId="{9C840A44-6C38-6143-859F-4B568A89EC37}" destId="{D3242A75-66E6-AF47-A2A3-962086766CE1}" srcOrd="0" destOrd="0" presId="urn:microsoft.com/office/officeart/2005/8/layout/lProcess2"/>
    <dgm:cxn modelId="{13873773-790E-194E-B9B3-E3096A251B6E}" type="presParOf" srcId="{8369A597-BB9F-A242-B7F1-6BCAB1022586}" destId="{0883892A-7474-E34B-A9CC-A1B57B2D7611}" srcOrd="0" destOrd="0" presId="urn:microsoft.com/office/officeart/2005/8/layout/lProcess2"/>
    <dgm:cxn modelId="{8BBF8467-1D92-ED45-982D-947596F8BF9D}" type="presParOf" srcId="{0883892A-7474-E34B-A9CC-A1B57B2D7611}" destId="{07AEEC63-2EDC-704D-B4A6-862EA7E19ACC}" srcOrd="0" destOrd="0" presId="urn:microsoft.com/office/officeart/2005/8/layout/lProcess2"/>
    <dgm:cxn modelId="{49846199-5CF7-BA4B-9189-2DB624DE46D6}" type="presParOf" srcId="{0883892A-7474-E34B-A9CC-A1B57B2D7611}" destId="{91E2296A-53B9-394E-BCE4-E13EB1EA22E5}" srcOrd="1" destOrd="0" presId="urn:microsoft.com/office/officeart/2005/8/layout/lProcess2"/>
    <dgm:cxn modelId="{3D321025-36C2-994D-B80B-BF0691CD890A}" type="presParOf" srcId="{0883892A-7474-E34B-A9CC-A1B57B2D7611}" destId="{620B9513-CF22-234E-8411-D698F75E39E4}" srcOrd="2" destOrd="0" presId="urn:microsoft.com/office/officeart/2005/8/layout/lProcess2"/>
    <dgm:cxn modelId="{406438D7-4199-1042-BB5F-65DB25C9295C}" type="presParOf" srcId="{620B9513-CF22-234E-8411-D698F75E39E4}" destId="{59A75FF0-D99F-814D-AECE-FED182A735A9}" srcOrd="0" destOrd="0" presId="urn:microsoft.com/office/officeart/2005/8/layout/lProcess2"/>
    <dgm:cxn modelId="{B5B85512-96B0-7D49-A5A7-5E1EAB0ABFC0}" type="presParOf" srcId="{59A75FF0-D99F-814D-AECE-FED182A735A9}" destId="{F2AD35CB-13D3-D148-B2A2-4B9997FA5CE7}" srcOrd="0" destOrd="0" presId="urn:microsoft.com/office/officeart/2005/8/layout/lProcess2"/>
    <dgm:cxn modelId="{2F8F6A48-5F95-6247-869E-0809E84340FE}" type="presParOf" srcId="{59A75FF0-D99F-814D-AECE-FED182A735A9}" destId="{C9AF1F94-58C4-F74F-BE10-1F709BD564B5}" srcOrd="1" destOrd="0" presId="urn:microsoft.com/office/officeart/2005/8/layout/lProcess2"/>
    <dgm:cxn modelId="{1AA7C184-B855-FD44-A062-1CF2A53DE859}" type="presParOf" srcId="{59A75FF0-D99F-814D-AECE-FED182A735A9}" destId="{30F3D8EF-2D12-2849-95D9-87125903F35D}" srcOrd="2" destOrd="0" presId="urn:microsoft.com/office/officeart/2005/8/layout/lProcess2"/>
    <dgm:cxn modelId="{D04CB647-AFD5-FA48-91A1-DFE7B82E01B6}" type="presParOf" srcId="{8369A597-BB9F-A242-B7F1-6BCAB1022586}" destId="{75784D51-ECD2-274B-8CB4-B45A669765D8}" srcOrd="1" destOrd="0" presId="urn:microsoft.com/office/officeart/2005/8/layout/lProcess2"/>
    <dgm:cxn modelId="{9836F1C8-55FC-324A-9889-35420CDC91D4}" type="presParOf" srcId="{8369A597-BB9F-A242-B7F1-6BCAB1022586}" destId="{053FEB6E-9870-FA43-8E9A-4CE122412A04}" srcOrd="2" destOrd="0" presId="urn:microsoft.com/office/officeart/2005/8/layout/lProcess2"/>
    <dgm:cxn modelId="{D50BD91A-810A-0642-AE10-4F129DF1DEF4}" type="presParOf" srcId="{053FEB6E-9870-FA43-8E9A-4CE122412A04}" destId="{D3242A75-66E6-AF47-A2A3-962086766CE1}" srcOrd="0" destOrd="0" presId="urn:microsoft.com/office/officeart/2005/8/layout/lProcess2"/>
    <dgm:cxn modelId="{27F26CD5-E651-FC4E-B985-25CC07654157}" type="presParOf" srcId="{053FEB6E-9870-FA43-8E9A-4CE122412A04}" destId="{A449A134-7CBA-364D-B00E-C8DDD2D32DFB}" srcOrd="1" destOrd="0" presId="urn:microsoft.com/office/officeart/2005/8/layout/lProcess2"/>
    <dgm:cxn modelId="{51F9852E-900F-4443-8F6C-9499BF6C3F5E}" type="presParOf" srcId="{053FEB6E-9870-FA43-8E9A-4CE122412A04}" destId="{A6869D90-07EF-4A44-92E6-9F576A177772}" srcOrd="2" destOrd="0" presId="urn:microsoft.com/office/officeart/2005/8/layout/lProcess2"/>
    <dgm:cxn modelId="{5D032A9B-B019-A448-BCCE-A0D1E834A28B}" type="presParOf" srcId="{A6869D90-07EF-4A44-92E6-9F576A177772}" destId="{B8565A88-36E7-6649-AC72-B972833363A9}" srcOrd="0" destOrd="0" presId="urn:microsoft.com/office/officeart/2005/8/layout/lProcess2"/>
    <dgm:cxn modelId="{F1B761A3-3786-4143-9796-B71F84E25652}" type="presParOf" srcId="{B8565A88-36E7-6649-AC72-B972833363A9}" destId="{5F4A0739-3740-424D-8226-0115790D1E29}" srcOrd="0" destOrd="0" presId="urn:microsoft.com/office/officeart/2005/8/layout/lProcess2"/>
    <dgm:cxn modelId="{561DBAA3-97D3-AB4A-8122-3B9D1D48516E}" type="presParOf" srcId="{B8565A88-36E7-6649-AC72-B972833363A9}" destId="{33E0E094-380F-F348-B7ED-A4360A0E97E0}" srcOrd="1" destOrd="0" presId="urn:microsoft.com/office/officeart/2005/8/layout/lProcess2"/>
    <dgm:cxn modelId="{1B403CDA-A2CF-B148-9074-A15B9980C73D}" type="presParOf" srcId="{B8565A88-36E7-6649-AC72-B972833363A9}" destId="{275572EE-5E6B-E044-B9AF-935E4A54AF94}" srcOrd="2" destOrd="0" presId="urn:microsoft.com/office/officeart/2005/8/layout/lProcess2"/>
    <dgm:cxn modelId="{0348847E-511D-A44A-AD17-9569C48DC1EE}" type="presParOf" srcId="{8369A597-BB9F-A242-B7F1-6BCAB1022586}" destId="{DAFE52DE-0805-B542-A718-FE06D943A2AF}" srcOrd="3" destOrd="0" presId="urn:microsoft.com/office/officeart/2005/8/layout/lProcess2"/>
    <dgm:cxn modelId="{39CE365B-D2FA-C849-99FE-411142E8112B}" type="presParOf" srcId="{8369A597-BB9F-A242-B7F1-6BCAB1022586}" destId="{779DEA8C-9734-1D4B-86DC-34D6339B83FB}" srcOrd="4" destOrd="0" presId="urn:microsoft.com/office/officeart/2005/8/layout/lProcess2"/>
    <dgm:cxn modelId="{84DF35A9-C7AE-244B-8E56-076D75925E71}" type="presParOf" srcId="{779DEA8C-9734-1D4B-86DC-34D6339B83FB}" destId="{A6C4058C-A36D-1341-A38F-494AA9E0DB1E}" srcOrd="0" destOrd="0" presId="urn:microsoft.com/office/officeart/2005/8/layout/lProcess2"/>
    <dgm:cxn modelId="{CA92BB6D-4CC5-DD4B-BAE3-D13DBBCA18C2}" type="presParOf" srcId="{779DEA8C-9734-1D4B-86DC-34D6339B83FB}" destId="{9C38D54D-E9B8-994F-93BA-EAB7E312C5B4}" srcOrd="1" destOrd="0" presId="urn:microsoft.com/office/officeart/2005/8/layout/lProcess2"/>
    <dgm:cxn modelId="{1DA5BEED-162E-9C4D-8A24-587AB5C16BCE}" type="presParOf" srcId="{779DEA8C-9734-1D4B-86DC-34D6339B83FB}" destId="{4D10C98F-B015-7044-9A1B-E80606000070}" srcOrd="2" destOrd="0" presId="urn:microsoft.com/office/officeart/2005/8/layout/lProcess2"/>
    <dgm:cxn modelId="{348F722C-144A-E146-84F4-DC30CE542899}" type="presParOf" srcId="{4D10C98F-B015-7044-9A1B-E80606000070}" destId="{66FF5871-81AA-F94A-9957-E3AC608663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6C0F79-89B1-024B-A0F9-F75F8E7CA4A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A8912-997F-3C44-8FDD-4DDD60A4F2B9}">
      <dgm:prSet phldrT="[Text]" custT="1"/>
      <dgm:spPr/>
      <dgm:t>
        <a:bodyPr/>
        <a:lstStyle/>
        <a:p>
          <a:pPr algn="ctr"/>
          <a:r>
            <a:rPr lang="en-US" sz="4000" b="1" dirty="0" smtClean="0"/>
            <a:t>             Self Awareness</a:t>
          </a:r>
          <a:r>
            <a:rPr lang="en-US" sz="2900" b="1" dirty="0" smtClean="0"/>
            <a:t>	</a:t>
          </a:r>
          <a:endParaRPr lang="en-US" sz="2900" b="1" dirty="0"/>
        </a:p>
      </dgm:t>
    </dgm:pt>
    <dgm:pt modelId="{99E3560B-9E8D-004E-B10D-2CDDD3F2AB55}" type="parTrans" cxnId="{322A3889-23E3-0B44-9695-320CAF90CE48}">
      <dgm:prSet/>
      <dgm:spPr/>
      <dgm:t>
        <a:bodyPr/>
        <a:lstStyle/>
        <a:p>
          <a:endParaRPr lang="en-US"/>
        </a:p>
      </dgm:t>
    </dgm:pt>
    <dgm:pt modelId="{13023BD3-97C4-9E4C-A2D2-2B1E73D34EAA}" type="sibTrans" cxnId="{322A3889-23E3-0B44-9695-320CAF90CE48}">
      <dgm:prSet/>
      <dgm:spPr/>
      <dgm:t>
        <a:bodyPr/>
        <a:lstStyle/>
        <a:p>
          <a:endParaRPr lang="en-US"/>
        </a:p>
      </dgm:t>
    </dgm:pt>
    <dgm:pt modelId="{37D2DC9F-7423-C542-B9F5-570D91DCED30}">
      <dgm:prSet phldrT="[Text]" custT="1"/>
      <dgm:spPr/>
      <dgm:t>
        <a:bodyPr/>
        <a:lstStyle/>
        <a:p>
          <a:r>
            <a:rPr lang="en-US" sz="2400" b="1" dirty="0" smtClean="0"/>
            <a:t>Understand your strengths and weaknesses</a:t>
          </a:r>
          <a:endParaRPr lang="en-US" sz="2400" b="1" dirty="0"/>
        </a:p>
      </dgm:t>
    </dgm:pt>
    <dgm:pt modelId="{2CF1E529-5E69-BD4C-B87B-27A679141486}" type="parTrans" cxnId="{37E94A56-2E84-3D44-9A0E-11114332C2D6}">
      <dgm:prSet/>
      <dgm:spPr/>
      <dgm:t>
        <a:bodyPr/>
        <a:lstStyle/>
        <a:p>
          <a:endParaRPr lang="en-US"/>
        </a:p>
      </dgm:t>
    </dgm:pt>
    <dgm:pt modelId="{A27EA4E6-BDF8-504F-9294-F052D7D9522D}" type="sibTrans" cxnId="{37E94A56-2E84-3D44-9A0E-11114332C2D6}">
      <dgm:prSet/>
      <dgm:spPr/>
      <dgm:t>
        <a:bodyPr/>
        <a:lstStyle/>
        <a:p>
          <a:endParaRPr lang="en-US"/>
        </a:p>
      </dgm:t>
    </dgm:pt>
    <dgm:pt modelId="{03C943E8-80D4-3543-9212-BF97633434DD}">
      <dgm:prSet phldrT="[Text]" custT="1"/>
      <dgm:spPr/>
      <dgm:t>
        <a:bodyPr/>
        <a:lstStyle/>
        <a:p>
          <a:r>
            <a:rPr lang="en-US" sz="2400" b="1" dirty="0" smtClean="0"/>
            <a:t>Recognize and understand your moods</a:t>
          </a:r>
          <a:endParaRPr lang="en-US" sz="2400" b="1" dirty="0"/>
        </a:p>
      </dgm:t>
    </dgm:pt>
    <dgm:pt modelId="{51C39653-9FE9-844D-BF72-32C7DBEE2B7E}" type="parTrans" cxnId="{26A5A51A-B7FB-2C4F-9386-884893600FD7}">
      <dgm:prSet/>
      <dgm:spPr/>
      <dgm:t>
        <a:bodyPr/>
        <a:lstStyle/>
        <a:p>
          <a:endParaRPr lang="en-US"/>
        </a:p>
      </dgm:t>
    </dgm:pt>
    <dgm:pt modelId="{A77B02BB-FF3A-9043-B4E4-46CB98831BB0}" type="sibTrans" cxnId="{26A5A51A-B7FB-2C4F-9386-884893600FD7}">
      <dgm:prSet/>
      <dgm:spPr/>
      <dgm:t>
        <a:bodyPr/>
        <a:lstStyle/>
        <a:p>
          <a:endParaRPr lang="en-US"/>
        </a:p>
      </dgm:t>
    </dgm:pt>
    <dgm:pt modelId="{9C840A44-6C38-6143-859F-4B568A89EC37}">
      <dgm:prSet phldrT="[Text]"/>
      <dgm:spPr/>
      <dgm:t>
        <a:bodyPr/>
        <a:lstStyle/>
        <a:p>
          <a:r>
            <a:rPr lang="en-US" b="1" dirty="0" smtClean="0"/>
            <a:t>Self Regulation</a:t>
          </a:r>
          <a:endParaRPr lang="en-US" b="1" dirty="0"/>
        </a:p>
      </dgm:t>
    </dgm:pt>
    <dgm:pt modelId="{19B665F5-72C8-6640-9B87-9459C6311675}" type="parTrans" cxnId="{ECB307DC-8E0F-FA47-B107-9DED77E7FBCE}">
      <dgm:prSet/>
      <dgm:spPr/>
      <dgm:t>
        <a:bodyPr/>
        <a:lstStyle/>
        <a:p>
          <a:endParaRPr lang="en-US"/>
        </a:p>
      </dgm:t>
    </dgm:pt>
    <dgm:pt modelId="{B520E167-DDB4-4F44-9BD6-491E446EB9EF}" type="sibTrans" cxnId="{ECB307DC-8E0F-FA47-B107-9DED77E7FBCE}">
      <dgm:prSet/>
      <dgm:spPr/>
      <dgm:t>
        <a:bodyPr/>
        <a:lstStyle/>
        <a:p>
          <a:endParaRPr lang="en-US"/>
        </a:p>
      </dgm:t>
    </dgm:pt>
    <dgm:pt modelId="{E82E8F06-0C48-2948-8E3A-92CD6E404197}">
      <dgm:prSet phldrT="[Text]" custT="1"/>
      <dgm:spPr/>
      <dgm:t>
        <a:bodyPr/>
        <a:lstStyle/>
        <a:p>
          <a:r>
            <a:rPr lang="en-US" sz="2400" b="1" dirty="0" smtClean="0"/>
            <a:t>Ability to control feelings, moods, actions</a:t>
          </a:r>
          <a:endParaRPr lang="en-US" sz="2400" b="1" dirty="0"/>
        </a:p>
      </dgm:t>
    </dgm:pt>
    <dgm:pt modelId="{13C0D290-159B-D646-8910-F9708BA484F8}" type="parTrans" cxnId="{7FAC5CE9-6560-5C45-B3B0-4804F12BF415}">
      <dgm:prSet/>
      <dgm:spPr/>
      <dgm:t>
        <a:bodyPr/>
        <a:lstStyle/>
        <a:p>
          <a:endParaRPr lang="en-US"/>
        </a:p>
      </dgm:t>
    </dgm:pt>
    <dgm:pt modelId="{98C9D5D8-A185-E24C-9FDD-CF685BA113C9}" type="sibTrans" cxnId="{7FAC5CE9-6560-5C45-B3B0-4804F12BF415}">
      <dgm:prSet/>
      <dgm:spPr/>
      <dgm:t>
        <a:bodyPr/>
        <a:lstStyle/>
        <a:p>
          <a:endParaRPr lang="en-US"/>
        </a:p>
      </dgm:t>
    </dgm:pt>
    <dgm:pt modelId="{9410114A-D3E1-B243-ACF5-88AAC9103CBB}">
      <dgm:prSet phldrT="[Text]" custT="1"/>
      <dgm:spPr/>
      <dgm:t>
        <a:bodyPr/>
        <a:lstStyle/>
        <a:p>
          <a:r>
            <a:rPr lang="en-US" sz="2400" b="1" dirty="0" smtClean="0"/>
            <a:t>Ability to suspend judgment, think before acting</a:t>
          </a:r>
          <a:endParaRPr lang="en-US" sz="2400" b="1" dirty="0"/>
        </a:p>
      </dgm:t>
    </dgm:pt>
    <dgm:pt modelId="{DFA9F089-400F-1640-9467-059C8A51CFF3}" type="parTrans" cxnId="{4E28D25D-E4A5-0641-826D-3C667C552CB3}">
      <dgm:prSet/>
      <dgm:spPr/>
      <dgm:t>
        <a:bodyPr/>
        <a:lstStyle/>
        <a:p>
          <a:endParaRPr lang="en-US"/>
        </a:p>
      </dgm:t>
    </dgm:pt>
    <dgm:pt modelId="{CA4EE3ED-653E-6E47-84CC-233E70E279AA}" type="sibTrans" cxnId="{4E28D25D-E4A5-0641-826D-3C667C552CB3}">
      <dgm:prSet/>
      <dgm:spPr/>
      <dgm:t>
        <a:bodyPr/>
        <a:lstStyle/>
        <a:p>
          <a:endParaRPr lang="en-US"/>
        </a:p>
      </dgm:t>
    </dgm:pt>
    <dgm:pt modelId="{02EA9EE6-408E-9B42-AC8F-7D114617C001}">
      <dgm:prSet phldrT="[Text]"/>
      <dgm:spPr/>
      <dgm:t>
        <a:bodyPr/>
        <a:lstStyle/>
        <a:p>
          <a:r>
            <a:rPr lang="en-US" b="1" dirty="0" smtClean="0"/>
            <a:t>Motivation</a:t>
          </a:r>
          <a:endParaRPr lang="en-US" b="1" dirty="0"/>
        </a:p>
      </dgm:t>
    </dgm:pt>
    <dgm:pt modelId="{01D76CFD-4AD4-1946-B142-7770615BA23F}" type="parTrans" cxnId="{8A8DFFEF-EC5F-924D-9F11-E7CEB9F05CF4}">
      <dgm:prSet/>
      <dgm:spPr/>
      <dgm:t>
        <a:bodyPr/>
        <a:lstStyle/>
        <a:p>
          <a:endParaRPr lang="en-US"/>
        </a:p>
      </dgm:t>
    </dgm:pt>
    <dgm:pt modelId="{447966EC-A8D5-AA46-8F8A-F1F442039753}" type="sibTrans" cxnId="{8A8DFFEF-EC5F-924D-9F11-E7CEB9F05CF4}">
      <dgm:prSet/>
      <dgm:spPr/>
      <dgm:t>
        <a:bodyPr/>
        <a:lstStyle/>
        <a:p>
          <a:endParaRPr lang="en-US"/>
        </a:p>
      </dgm:t>
    </dgm:pt>
    <dgm:pt modelId="{2FE3ADFC-7813-BE42-835F-035A719CA3E5}">
      <dgm:prSet phldrT="[Text]" custT="1"/>
      <dgm:spPr/>
      <dgm:t>
        <a:bodyPr/>
        <a:lstStyle/>
        <a:p>
          <a:r>
            <a:rPr lang="en-US" sz="2400" b="1" dirty="0" smtClean="0"/>
            <a:t>Passion for work that goes beyond money</a:t>
          </a:r>
          <a:endParaRPr lang="en-US" sz="2400" b="1" dirty="0"/>
        </a:p>
      </dgm:t>
    </dgm:pt>
    <dgm:pt modelId="{73C6D2AF-28D6-194F-8CE6-568519E26101}" type="parTrans" cxnId="{73A7B8B2-0D7A-D647-A820-CF73F4EEDC07}">
      <dgm:prSet/>
      <dgm:spPr/>
      <dgm:t>
        <a:bodyPr/>
        <a:lstStyle/>
        <a:p>
          <a:endParaRPr lang="en-US"/>
        </a:p>
      </dgm:t>
    </dgm:pt>
    <dgm:pt modelId="{B87655CD-EB3C-C347-921D-1CC8D0E71AF8}" type="sibTrans" cxnId="{73A7B8B2-0D7A-D647-A820-CF73F4EEDC07}">
      <dgm:prSet/>
      <dgm:spPr/>
      <dgm:t>
        <a:bodyPr/>
        <a:lstStyle/>
        <a:p>
          <a:endParaRPr lang="en-US"/>
        </a:p>
      </dgm:t>
    </dgm:pt>
    <dgm:pt modelId="{9094D768-D1B1-BB4C-80B5-A6F091623649}">
      <dgm:prSet phldrT="[Text]" custT="1"/>
      <dgm:spPr/>
      <dgm:t>
        <a:bodyPr/>
        <a:lstStyle/>
        <a:p>
          <a:r>
            <a:rPr lang="en-US" sz="2400" b="1" dirty="0" smtClean="0"/>
            <a:t>Desire to achieve for the sake of the achievement</a:t>
          </a:r>
          <a:endParaRPr lang="en-US" sz="2400" b="1" dirty="0"/>
        </a:p>
      </dgm:t>
    </dgm:pt>
    <dgm:pt modelId="{BA327EBD-1520-794E-84AD-E3317475524E}" type="parTrans" cxnId="{355D0F0C-3098-364C-A8F4-8666B8040376}">
      <dgm:prSet/>
      <dgm:spPr/>
      <dgm:t>
        <a:bodyPr/>
        <a:lstStyle/>
        <a:p>
          <a:endParaRPr lang="en-US"/>
        </a:p>
      </dgm:t>
    </dgm:pt>
    <dgm:pt modelId="{99814F1D-49C6-9C4B-BA16-58456C2E3855}" type="sibTrans" cxnId="{355D0F0C-3098-364C-A8F4-8666B8040376}">
      <dgm:prSet/>
      <dgm:spPr/>
      <dgm:t>
        <a:bodyPr/>
        <a:lstStyle/>
        <a:p>
          <a:endParaRPr lang="en-US"/>
        </a:p>
      </dgm:t>
    </dgm:pt>
    <dgm:pt modelId="{8369A597-BB9F-A242-B7F1-6BCAB1022586}" type="pres">
      <dgm:prSet presAssocID="{8C6C0F79-89B1-024B-A0F9-F75F8E7CA4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3892A-7474-E34B-A9CC-A1B57B2D7611}" type="pres">
      <dgm:prSet presAssocID="{DA3A8912-997F-3C44-8FDD-4DDD60A4F2B9}" presName="compNode" presStyleCnt="0"/>
      <dgm:spPr/>
    </dgm:pt>
    <dgm:pt modelId="{07AEEC63-2EDC-704D-B4A6-862EA7E19ACC}" type="pres">
      <dgm:prSet presAssocID="{DA3A8912-997F-3C44-8FDD-4DDD60A4F2B9}" presName="aNode" presStyleLbl="bgShp" presStyleIdx="0" presStyleCnt="3"/>
      <dgm:spPr/>
      <dgm:t>
        <a:bodyPr/>
        <a:lstStyle/>
        <a:p>
          <a:endParaRPr lang="en-US"/>
        </a:p>
      </dgm:t>
    </dgm:pt>
    <dgm:pt modelId="{91E2296A-53B9-394E-BCE4-E13EB1EA22E5}" type="pres">
      <dgm:prSet presAssocID="{DA3A8912-997F-3C44-8FDD-4DDD60A4F2B9}" presName="textNode" presStyleLbl="bgShp" presStyleIdx="0" presStyleCnt="3"/>
      <dgm:spPr/>
      <dgm:t>
        <a:bodyPr/>
        <a:lstStyle/>
        <a:p>
          <a:endParaRPr lang="en-US"/>
        </a:p>
      </dgm:t>
    </dgm:pt>
    <dgm:pt modelId="{620B9513-CF22-234E-8411-D698F75E39E4}" type="pres">
      <dgm:prSet presAssocID="{DA3A8912-997F-3C44-8FDD-4DDD60A4F2B9}" presName="compChildNode" presStyleCnt="0"/>
      <dgm:spPr/>
    </dgm:pt>
    <dgm:pt modelId="{59A75FF0-D99F-814D-AECE-FED182A735A9}" type="pres">
      <dgm:prSet presAssocID="{DA3A8912-997F-3C44-8FDD-4DDD60A4F2B9}" presName="theInnerList" presStyleCnt="0"/>
      <dgm:spPr/>
    </dgm:pt>
    <dgm:pt modelId="{F2AD35CB-13D3-D148-B2A2-4B9997FA5CE7}" type="pres">
      <dgm:prSet presAssocID="{37D2DC9F-7423-C542-B9F5-570D91DCED3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1F94-58C4-F74F-BE10-1F709BD564B5}" type="pres">
      <dgm:prSet presAssocID="{37D2DC9F-7423-C542-B9F5-570D91DCED30}" presName="aSpace2" presStyleCnt="0"/>
      <dgm:spPr/>
    </dgm:pt>
    <dgm:pt modelId="{30F3D8EF-2D12-2849-95D9-87125903F35D}" type="pres">
      <dgm:prSet presAssocID="{03C943E8-80D4-3543-9212-BF97633434D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4D51-ECD2-274B-8CB4-B45A669765D8}" type="pres">
      <dgm:prSet presAssocID="{DA3A8912-997F-3C44-8FDD-4DDD60A4F2B9}" presName="aSpace" presStyleCnt="0"/>
      <dgm:spPr/>
    </dgm:pt>
    <dgm:pt modelId="{053FEB6E-9870-FA43-8E9A-4CE122412A04}" type="pres">
      <dgm:prSet presAssocID="{9C840A44-6C38-6143-859F-4B568A89EC37}" presName="compNode" presStyleCnt="0"/>
      <dgm:spPr/>
    </dgm:pt>
    <dgm:pt modelId="{D3242A75-66E6-AF47-A2A3-962086766CE1}" type="pres">
      <dgm:prSet presAssocID="{9C840A44-6C38-6143-859F-4B568A89EC37}" presName="aNode" presStyleLbl="bgShp" presStyleIdx="1" presStyleCnt="3"/>
      <dgm:spPr/>
      <dgm:t>
        <a:bodyPr/>
        <a:lstStyle/>
        <a:p>
          <a:endParaRPr lang="en-US"/>
        </a:p>
      </dgm:t>
    </dgm:pt>
    <dgm:pt modelId="{A449A134-7CBA-364D-B00E-C8DDD2D32DFB}" type="pres">
      <dgm:prSet presAssocID="{9C840A44-6C38-6143-859F-4B568A89EC37}" presName="textNode" presStyleLbl="bgShp" presStyleIdx="1" presStyleCnt="3"/>
      <dgm:spPr/>
      <dgm:t>
        <a:bodyPr/>
        <a:lstStyle/>
        <a:p>
          <a:endParaRPr lang="en-US"/>
        </a:p>
      </dgm:t>
    </dgm:pt>
    <dgm:pt modelId="{A6869D90-07EF-4A44-92E6-9F576A177772}" type="pres">
      <dgm:prSet presAssocID="{9C840A44-6C38-6143-859F-4B568A89EC37}" presName="compChildNode" presStyleCnt="0"/>
      <dgm:spPr/>
    </dgm:pt>
    <dgm:pt modelId="{B8565A88-36E7-6649-AC72-B972833363A9}" type="pres">
      <dgm:prSet presAssocID="{9C840A44-6C38-6143-859F-4B568A89EC37}" presName="theInnerList" presStyleCnt="0"/>
      <dgm:spPr/>
    </dgm:pt>
    <dgm:pt modelId="{5F4A0739-3740-424D-8226-0115790D1E29}" type="pres">
      <dgm:prSet presAssocID="{E82E8F06-0C48-2948-8E3A-92CD6E404197}" presName="childNode" presStyleLbl="node1" presStyleIdx="2" presStyleCnt="6" custScaleX="1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0E094-380F-F348-B7ED-A4360A0E97E0}" type="pres">
      <dgm:prSet presAssocID="{E82E8F06-0C48-2948-8E3A-92CD6E404197}" presName="aSpace2" presStyleCnt="0"/>
      <dgm:spPr/>
    </dgm:pt>
    <dgm:pt modelId="{275572EE-5E6B-E044-B9AF-935E4A54AF94}" type="pres">
      <dgm:prSet presAssocID="{9410114A-D3E1-B243-ACF5-88AAC9103CBB}" presName="childNode" presStyleLbl="node1" presStyleIdx="3" presStyleCnt="6" custScaleX="1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E52DE-0805-B542-A718-FE06D943A2AF}" type="pres">
      <dgm:prSet presAssocID="{9C840A44-6C38-6143-859F-4B568A89EC37}" presName="aSpace" presStyleCnt="0"/>
      <dgm:spPr/>
    </dgm:pt>
    <dgm:pt modelId="{779DEA8C-9734-1D4B-86DC-34D6339B83FB}" type="pres">
      <dgm:prSet presAssocID="{02EA9EE6-408E-9B42-AC8F-7D114617C001}" presName="compNode" presStyleCnt="0"/>
      <dgm:spPr/>
    </dgm:pt>
    <dgm:pt modelId="{A6C4058C-A36D-1341-A38F-494AA9E0DB1E}" type="pres">
      <dgm:prSet presAssocID="{02EA9EE6-408E-9B42-AC8F-7D114617C001}" presName="aNode" presStyleLbl="bgShp" presStyleIdx="2" presStyleCnt="3"/>
      <dgm:spPr/>
      <dgm:t>
        <a:bodyPr/>
        <a:lstStyle/>
        <a:p>
          <a:endParaRPr lang="en-US"/>
        </a:p>
      </dgm:t>
    </dgm:pt>
    <dgm:pt modelId="{9C38D54D-E9B8-994F-93BA-EAB7E312C5B4}" type="pres">
      <dgm:prSet presAssocID="{02EA9EE6-408E-9B42-AC8F-7D114617C001}" presName="textNode" presStyleLbl="bgShp" presStyleIdx="2" presStyleCnt="3"/>
      <dgm:spPr/>
      <dgm:t>
        <a:bodyPr/>
        <a:lstStyle/>
        <a:p>
          <a:endParaRPr lang="en-US"/>
        </a:p>
      </dgm:t>
    </dgm:pt>
    <dgm:pt modelId="{4D10C98F-B015-7044-9A1B-E80606000070}" type="pres">
      <dgm:prSet presAssocID="{02EA9EE6-408E-9B42-AC8F-7D114617C001}" presName="compChildNode" presStyleCnt="0"/>
      <dgm:spPr/>
    </dgm:pt>
    <dgm:pt modelId="{66FF5871-81AA-F94A-9957-E3AC60866328}" type="pres">
      <dgm:prSet presAssocID="{02EA9EE6-408E-9B42-AC8F-7D114617C001}" presName="theInnerList" presStyleCnt="0"/>
      <dgm:spPr/>
    </dgm:pt>
    <dgm:pt modelId="{EBE9BD45-121A-CE4F-A35F-3A9432D591D1}" type="pres">
      <dgm:prSet presAssocID="{2FE3ADFC-7813-BE42-835F-035A719CA3E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F016-1F89-344B-9D9F-B1CCE8545136}" type="pres">
      <dgm:prSet presAssocID="{2FE3ADFC-7813-BE42-835F-035A719CA3E5}" presName="aSpace2" presStyleCnt="0"/>
      <dgm:spPr/>
    </dgm:pt>
    <dgm:pt modelId="{3967CA38-8F81-254C-8645-44FA44CF3D96}" type="pres">
      <dgm:prSet presAssocID="{9094D768-D1B1-BB4C-80B5-A6F09162364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AC5CE9-6560-5C45-B3B0-4804F12BF415}" srcId="{9C840A44-6C38-6143-859F-4B568A89EC37}" destId="{E82E8F06-0C48-2948-8E3A-92CD6E404197}" srcOrd="0" destOrd="0" parTransId="{13C0D290-159B-D646-8910-F9708BA484F8}" sibTransId="{98C9D5D8-A185-E24C-9FDD-CF685BA113C9}"/>
    <dgm:cxn modelId="{4CD1241A-A120-714A-8A5D-F5800600673D}" type="presOf" srcId="{9C840A44-6C38-6143-859F-4B568A89EC37}" destId="{A449A134-7CBA-364D-B00E-C8DDD2D32DFB}" srcOrd="1" destOrd="0" presId="urn:microsoft.com/office/officeart/2005/8/layout/lProcess2"/>
    <dgm:cxn modelId="{4376DDB5-5C5E-414D-97CD-6EB4FAB2B4DF}" type="presOf" srcId="{2FE3ADFC-7813-BE42-835F-035A719CA3E5}" destId="{EBE9BD45-121A-CE4F-A35F-3A9432D591D1}" srcOrd="0" destOrd="0" presId="urn:microsoft.com/office/officeart/2005/8/layout/lProcess2"/>
    <dgm:cxn modelId="{96E73535-2759-9F40-9DE6-91398B46235B}" type="presOf" srcId="{8C6C0F79-89B1-024B-A0F9-F75F8E7CA4A0}" destId="{8369A597-BB9F-A242-B7F1-6BCAB1022586}" srcOrd="0" destOrd="0" presId="urn:microsoft.com/office/officeart/2005/8/layout/lProcess2"/>
    <dgm:cxn modelId="{8756406D-E2E5-5043-8634-0D80C58F54F9}" type="presOf" srcId="{9410114A-D3E1-B243-ACF5-88AAC9103CBB}" destId="{275572EE-5E6B-E044-B9AF-935E4A54AF94}" srcOrd="0" destOrd="0" presId="urn:microsoft.com/office/officeart/2005/8/layout/lProcess2"/>
    <dgm:cxn modelId="{D7152019-F669-0440-9F3C-76B60AC1584F}" type="presOf" srcId="{02EA9EE6-408E-9B42-AC8F-7D114617C001}" destId="{A6C4058C-A36D-1341-A38F-494AA9E0DB1E}" srcOrd="0" destOrd="0" presId="urn:microsoft.com/office/officeart/2005/8/layout/lProcess2"/>
    <dgm:cxn modelId="{1E3BE835-2341-9D43-B84F-A84B08C498FB}" type="presOf" srcId="{9094D768-D1B1-BB4C-80B5-A6F091623649}" destId="{3967CA38-8F81-254C-8645-44FA44CF3D96}" srcOrd="0" destOrd="0" presId="urn:microsoft.com/office/officeart/2005/8/layout/lProcess2"/>
    <dgm:cxn modelId="{077272C0-C1A3-694F-8C63-4CF94AD40FD1}" type="presOf" srcId="{E82E8F06-0C48-2948-8E3A-92CD6E404197}" destId="{5F4A0739-3740-424D-8226-0115790D1E29}" srcOrd="0" destOrd="0" presId="urn:microsoft.com/office/officeart/2005/8/layout/lProcess2"/>
    <dgm:cxn modelId="{26A5A51A-B7FB-2C4F-9386-884893600FD7}" srcId="{DA3A8912-997F-3C44-8FDD-4DDD60A4F2B9}" destId="{03C943E8-80D4-3543-9212-BF97633434DD}" srcOrd="1" destOrd="0" parTransId="{51C39653-9FE9-844D-BF72-32C7DBEE2B7E}" sibTransId="{A77B02BB-FF3A-9043-B4E4-46CB98831BB0}"/>
    <dgm:cxn modelId="{5B56EF71-5361-9543-918A-4A50AFF20288}" type="presOf" srcId="{9C840A44-6C38-6143-859F-4B568A89EC37}" destId="{D3242A75-66E6-AF47-A2A3-962086766CE1}" srcOrd="0" destOrd="0" presId="urn:microsoft.com/office/officeart/2005/8/layout/lProcess2"/>
    <dgm:cxn modelId="{C0673CCF-61BB-1140-A6A3-DBCBA085B266}" type="presOf" srcId="{37D2DC9F-7423-C542-B9F5-570D91DCED30}" destId="{F2AD35CB-13D3-D148-B2A2-4B9997FA5CE7}" srcOrd="0" destOrd="0" presId="urn:microsoft.com/office/officeart/2005/8/layout/lProcess2"/>
    <dgm:cxn modelId="{322A3889-23E3-0B44-9695-320CAF90CE48}" srcId="{8C6C0F79-89B1-024B-A0F9-F75F8E7CA4A0}" destId="{DA3A8912-997F-3C44-8FDD-4DDD60A4F2B9}" srcOrd="0" destOrd="0" parTransId="{99E3560B-9E8D-004E-B10D-2CDDD3F2AB55}" sibTransId="{13023BD3-97C4-9E4C-A2D2-2B1E73D34EAA}"/>
    <dgm:cxn modelId="{355D0F0C-3098-364C-A8F4-8666B8040376}" srcId="{02EA9EE6-408E-9B42-AC8F-7D114617C001}" destId="{9094D768-D1B1-BB4C-80B5-A6F091623649}" srcOrd="1" destOrd="0" parTransId="{BA327EBD-1520-794E-84AD-E3317475524E}" sibTransId="{99814F1D-49C6-9C4B-BA16-58456C2E3855}"/>
    <dgm:cxn modelId="{8A8DFFEF-EC5F-924D-9F11-E7CEB9F05CF4}" srcId="{8C6C0F79-89B1-024B-A0F9-F75F8E7CA4A0}" destId="{02EA9EE6-408E-9B42-AC8F-7D114617C001}" srcOrd="2" destOrd="0" parTransId="{01D76CFD-4AD4-1946-B142-7770615BA23F}" sibTransId="{447966EC-A8D5-AA46-8F8A-F1F442039753}"/>
    <dgm:cxn modelId="{E2EF2CA0-FDC7-474B-8EAF-B41F61787996}" type="presOf" srcId="{DA3A8912-997F-3C44-8FDD-4DDD60A4F2B9}" destId="{07AEEC63-2EDC-704D-B4A6-862EA7E19ACC}" srcOrd="0" destOrd="0" presId="urn:microsoft.com/office/officeart/2005/8/layout/lProcess2"/>
    <dgm:cxn modelId="{DA9E7D0D-5751-1445-8555-F613F244A1FA}" type="presOf" srcId="{02EA9EE6-408E-9B42-AC8F-7D114617C001}" destId="{9C38D54D-E9B8-994F-93BA-EAB7E312C5B4}" srcOrd="1" destOrd="0" presId="urn:microsoft.com/office/officeart/2005/8/layout/lProcess2"/>
    <dgm:cxn modelId="{ECB307DC-8E0F-FA47-B107-9DED77E7FBCE}" srcId="{8C6C0F79-89B1-024B-A0F9-F75F8E7CA4A0}" destId="{9C840A44-6C38-6143-859F-4B568A89EC37}" srcOrd="1" destOrd="0" parTransId="{19B665F5-72C8-6640-9B87-9459C6311675}" sibTransId="{B520E167-DDB4-4F44-9BD6-491E446EB9EF}"/>
    <dgm:cxn modelId="{02AF944B-7C5E-1343-89DC-DD4A3B4D43B9}" type="presOf" srcId="{03C943E8-80D4-3543-9212-BF97633434DD}" destId="{30F3D8EF-2D12-2849-95D9-87125903F35D}" srcOrd="0" destOrd="0" presId="urn:microsoft.com/office/officeart/2005/8/layout/lProcess2"/>
    <dgm:cxn modelId="{37E94A56-2E84-3D44-9A0E-11114332C2D6}" srcId="{DA3A8912-997F-3C44-8FDD-4DDD60A4F2B9}" destId="{37D2DC9F-7423-C542-B9F5-570D91DCED30}" srcOrd="0" destOrd="0" parTransId="{2CF1E529-5E69-BD4C-B87B-27A679141486}" sibTransId="{A27EA4E6-BDF8-504F-9294-F052D7D9522D}"/>
    <dgm:cxn modelId="{8A1E0537-EE02-D947-99A0-870AFAFE3E9A}" type="presOf" srcId="{DA3A8912-997F-3C44-8FDD-4DDD60A4F2B9}" destId="{91E2296A-53B9-394E-BCE4-E13EB1EA22E5}" srcOrd="1" destOrd="0" presId="urn:microsoft.com/office/officeart/2005/8/layout/lProcess2"/>
    <dgm:cxn modelId="{4E28D25D-E4A5-0641-826D-3C667C552CB3}" srcId="{9C840A44-6C38-6143-859F-4B568A89EC37}" destId="{9410114A-D3E1-B243-ACF5-88AAC9103CBB}" srcOrd="1" destOrd="0" parTransId="{DFA9F089-400F-1640-9467-059C8A51CFF3}" sibTransId="{CA4EE3ED-653E-6E47-84CC-233E70E279AA}"/>
    <dgm:cxn modelId="{73A7B8B2-0D7A-D647-A820-CF73F4EEDC07}" srcId="{02EA9EE6-408E-9B42-AC8F-7D114617C001}" destId="{2FE3ADFC-7813-BE42-835F-035A719CA3E5}" srcOrd="0" destOrd="0" parTransId="{73C6D2AF-28D6-194F-8CE6-568519E26101}" sibTransId="{B87655CD-EB3C-C347-921D-1CC8D0E71AF8}"/>
    <dgm:cxn modelId="{00382F3B-457F-2C48-8162-215E1376A36D}" type="presParOf" srcId="{8369A597-BB9F-A242-B7F1-6BCAB1022586}" destId="{0883892A-7474-E34B-A9CC-A1B57B2D7611}" srcOrd="0" destOrd="0" presId="urn:microsoft.com/office/officeart/2005/8/layout/lProcess2"/>
    <dgm:cxn modelId="{109E65CE-CE42-3049-AE43-5E29A41F03BF}" type="presParOf" srcId="{0883892A-7474-E34B-A9CC-A1B57B2D7611}" destId="{07AEEC63-2EDC-704D-B4A6-862EA7E19ACC}" srcOrd="0" destOrd="0" presId="urn:microsoft.com/office/officeart/2005/8/layout/lProcess2"/>
    <dgm:cxn modelId="{0D2CB22A-806F-4648-B0A8-7753628AEE7D}" type="presParOf" srcId="{0883892A-7474-E34B-A9CC-A1B57B2D7611}" destId="{91E2296A-53B9-394E-BCE4-E13EB1EA22E5}" srcOrd="1" destOrd="0" presId="urn:microsoft.com/office/officeart/2005/8/layout/lProcess2"/>
    <dgm:cxn modelId="{E4CA2E35-F776-EA4C-AC34-BFBAE8A536D4}" type="presParOf" srcId="{0883892A-7474-E34B-A9CC-A1B57B2D7611}" destId="{620B9513-CF22-234E-8411-D698F75E39E4}" srcOrd="2" destOrd="0" presId="urn:microsoft.com/office/officeart/2005/8/layout/lProcess2"/>
    <dgm:cxn modelId="{634CB9DE-1F99-F441-A5C2-EF86B5F684D8}" type="presParOf" srcId="{620B9513-CF22-234E-8411-D698F75E39E4}" destId="{59A75FF0-D99F-814D-AECE-FED182A735A9}" srcOrd="0" destOrd="0" presId="urn:microsoft.com/office/officeart/2005/8/layout/lProcess2"/>
    <dgm:cxn modelId="{A2D78482-2D8E-ED49-92E6-9DCD87766A7B}" type="presParOf" srcId="{59A75FF0-D99F-814D-AECE-FED182A735A9}" destId="{F2AD35CB-13D3-D148-B2A2-4B9997FA5CE7}" srcOrd="0" destOrd="0" presId="urn:microsoft.com/office/officeart/2005/8/layout/lProcess2"/>
    <dgm:cxn modelId="{5744F10C-8BCB-F849-BF73-0B5E486A3F7D}" type="presParOf" srcId="{59A75FF0-D99F-814D-AECE-FED182A735A9}" destId="{C9AF1F94-58C4-F74F-BE10-1F709BD564B5}" srcOrd="1" destOrd="0" presId="urn:microsoft.com/office/officeart/2005/8/layout/lProcess2"/>
    <dgm:cxn modelId="{F2E606F1-982A-B14C-9FDF-6DC7C906D33D}" type="presParOf" srcId="{59A75FF0-D99F-814D-AECE-FED182A735A9}" destId="{30F3D8EF-2D12-2849-95D9-87125903F35D}" srcOrd="2" destOrd="0" presId="urn:microsoft.com/office/officeart/2005/8/layout/lProcess2"/>
    <dgm:cxn modelId="{08EFDB7B-F039-8B48-8E5F-613484959C16}" type="presParOf" srcId="{8369A597-BB9F-A242-B7F1-6BCAB1022586}" destId="{75784D51-ECD2-274B-8CB4-B45A669765D8}" srcOrd="1" destOrd="0" presId="urn:microsoft.com/office/officeart/2005/8/layout/lProcess2"/>
    <dgm:cxn modelId="{4832196F-2158-5B4B-8B2A-A366347C986D}" type="presParOf" srcId="{8369A597-BB9F-A242-B7F1-6BCAB1022586}" destId="{053FEB6E-9870-FA43-8E9A-4CE122412A04}" srcOrd="2" destOrd="0" presId="urn:microsoft.com/office/officeart/2005/8/layout/lProcess2"/>
    <dgm:cxn modelId="{6D0ECEE4-C880-0345-B2C7-21321ABBD5F2}" type="presParOf" srcId="{053FEB6E-9870-FA43-8E9A-4CE122412A04}" destId="{D3242A75-66E6-AF47-A2A3-962086766CE1}" srcOrd="0" destOrd="0" presId="urn:microsoft.com/office/officeart/2005/8/layout/lProcess2"/>
    <dgm:cxn modelId="{292A646A-70BD-B241-8A6D-A109C8480238}" type="presParOf" srcId="{053FEB6E-9870-FA43-8E9A-4CE122412A04}" destId="{A449A134-7CBA-364D-B00E-C8DDD2D32DFB}" srcOrd="1" destOrd="0" presId="urn:microsoft.com/office/officeart/2005/8/layout/lProcess2"/>
    <dgm:cxn modelId="{4C302B9E-409C-5B43-9401-98E790E703CE}" type="presParOf" srcId="{053FEB6E-9870-FA43-8E9A-4CE122412A04}" destId="{A6869D90-07EF-4A44-92E6-9F576A177772}" srcOrd="2" destOrd="0" presId="urn:microsoft.com/office/officeart/2005/8/layout/lProcess2"/>
    <dgm:cxn modelId="{B58CD880-C78E-AE44-AC4F-592E2297C83F}" type="presParOf" srcId="{A6869D90-07EF-4A44-92E6-9F576A177772}" destId="{B8565A88-36E7-6649-AC72-B972833363A9}" srcOrd="0" destOrd="0" presId="urn:microsoft.com/office/officeart/2005/8/layout/lProcess2"/>
    <dgm:cxn modelId="{0952BC15-9C21-C248-AFFC-17945702689F}" type="presParOf" srcId="{B8565A88-36E7-6649-AC72-B972833363A9}" destId="{5F4A0739-3740-424D-8226-0115790D1E29}" srcOrd="0" destOrd="0" presId="urn:microsoft.com/office/officeart/2005/8/layout/lProcess2"/>
    <dgm:cxn modelId="{CD6D78DF-2468-0643-81F4-95907939E0D3}" type="presParOf" srcId="{B8565A88-36E7-6649-AC72-B972833363A9}" destId="{33E0E094-380F-F348-B7ED-A4360A0E97E0}" srcOrd="1" destOrd="0" presId="urn:microsoft.com/office/officeart/2005/8/layout/lProcess2"/>
    <dgm:cxn modelId="{47BEE36D-52F4-E34B-BD02-DAF2856D1CCB}" type="presParOf" srcId="{B8565A88-36E7-6649-AC72-B972833363A9}" destId="{275572EE-5E6B-E044-B9AF-935E4A54AF94}" srcOrd="2" destOrd="0" presId="urn:microsoft.com/office/officeart/2005/8/layout/lProcess2"/>
    <dgm:cxn modelId="{2C2500E7-F91C-3A4D-8ACB-3560D9353152}" type="presParOf" srcId="{8369A597-BB9F-A242-B7F1-6BCAB1022586}" destId="{DAFE52DE-0805-B542-A718-FE06D943A2AF}" srcOrd="3" destOrd="0" presId="urn:microsoft.com/office/officeart/2005/8/layout/lProcess2"/>
    <dgm:cxn modelId="{718C5030-BB48-8E49-A93A-98761C4142DA}" type="presParOf" srcId="{8369A597-BB9F-A242-B7F1-6BCAB1022586}" destId="{779DEA8C-9734-1D4B-86DC-34D6339B83FB}" srcOrd="4" destOrd="0" presId="urn:microsoft.com/office/officeart/2005/8/layout/lProcess2"/>
    <dgm:cxn modelId="{4403BA72-8724-5044-AB7E-024085424C34}" type="presParOf" srcId="{779DEA8C-9734-1D4B-86DC-34D6339B83FB}" destId="{A6C4058C-A36D-1341-A38F-494AA9E0DB1E}" srcOrd="0" destOrd="0" presId="urn:microsoft.com/office/officeart/2005/8/layout/lProcess2"/>
    <dgm:cxn modelId="{B755E45D-C7FE-0B4A-ACD1-BBE1992DCB88}" type="presParOf" srcId="{779DEA8C-9734-1D4B-86DC-34D6339B83FB}" destId="{9C38D54D-E9B8-994F-93BA-EAB7E312C5B4}" srcOrd="1" destOrd="0" presId="urn:microsoft.com/office/officeart/2005/8/layout/lProcess2"/>
    <dgm:cxn modelId="{FFBE8F62-2373-E14F-A04C-181C12A76125}" type="presParOf" srcId="{779DEA8C-9734-1D4B-86DC-34D6339B83FB}" destId="{4D10C98F-B015-7044-9A1B-E80606000070}" srcOrd="2" destOrd="0" presId="urn:microsoft.com/office/officeart/2005/8/layout/lProcess2"/>
    <dgm:cxn modelId="{C433BE3E-55C5-B14C-8E78-98F3CCAEFDB9}" type="presParOf" srcId="{4D10C98F-B015-7044-9A1B-E80606000070}" destId="{66FF5871-81AA-F94A-9957-E3AC60866328}" srcOrd="0" destOrd="0" presId="urn:microsoft.com/office/officeart/2005/8/layout/lProcess2"/>
    <dgm:cxn modelId="{CFA6ADA5-D365-8040-8395-7E65FD10DAD8}" type="presParOf" srcId="{66FF5871-81AA-F94A-9957-E3AC60866328}" destId="{EBE9BD45-121A-CE4F-A35F-3A9432D591D1}" srcOrd="0" destOrd="0" presId="urn:microsoft.com/office/officeart/2005/8/layout/lProcess2"/>
    <dgm:cxn modelId="{5164E8ED-0AD8-834A-A822-F5532304D495}" type="presParOf" srcId="{66FF5871-81AA-F94A-9957-E3AC60866328}" destId="{2D2FF016-1F89-344B-9D9F-B1CCE8545136}" srcOrd="1" destOrd="0" presId="urn:microsoft.com/office/officeart/2005/8/layout/lProcess2"/>
    <dgm:cxn modelId="{20C1AED7-BC36-0A41-B4E7-E1C3BECC0B4D}" type="presParOf" srcId="{66FF5871-81AA-F94A-9957-E3AC60866328}" destId="{3967CA38-8F81-254C-8645-44FA44CF3D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14EAC1-048E-424E-8DD6-FE456D12EDC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8B226-5918-6E46-BB74-491BE14E1A15}">
      <dgm:prSet phldrT="[Text]" custT="1"/>
      <dgm:spPr/>
      <dgm:t>
        <a:bodyPr/>
        <a:lstStyle/>
        <a:p>
          <a:r>
            <a:rPr lang="en-US" sz="4000" b="1" dirty="0" smtClean="0"/>
            <a:t>Empathy</a:t>
          </a:r>
          <a:r>
            <a:rPr lang="en-US" sz="4100" dirty="0" smtClean="0"/>
            <a:t>	</a:t>
          </a:r>
          <a:endParaRPr lang="en-US" sz="4100" dirty="0"/>
        </a:p>
      </dgm:t>
    </dgm:pt>
    <dgm:pt modelId="{A09769BD-3C4A-6D44-A501-4DD8852022AC}" type="parTrans" cxnId="{208B6DC1-B6A8-9B44-8459-43DD914ED068}">
      <dgm:prSet/>
      <dgm:spPr/>
      <dgm:t>
        <a:bodyPr/>
        <a:lstStyle/>
        <a:p>
          <a:endParaRPr lang="en-US"/>
        </a:p>
      </dgm:t>
    </dgm:pt>
    <dgm:pt modelId="{9F0EE5A3-6A78-104A-B471-B042A87555AE}" type="sibTrans" cxnId="{208B6DC1-B6A8-9B44-8459-43DD914ED068}">
      <dgm:prSet/>
      <dgm:spPr/>
      <dgm:t>
        <a:bodyPr/>
        <a:lstStyle/>
        <a:p>
          <a:endParaRPr lang="en-US"/>
        </a:p>
      </dgm:t>
    </dgm:pt>
    <dgm:pt modelId="{BCB241B5-4A85-7D4A-832F-21D50DF386C1}">
      <dgm:prSet phldrT="[Text]" custT="1"/>
      <dgm:spPr/>
      <dgm:t>
        <a:bodyPr/>
        <a:lstStyle/>
        <a:p>
          <a:r>
            <a:rPr lang="en-US" sz="4000" b="1" dirty="0" smtClean="0"/>
            <a:t>Social Skills</a:t>
          </a:r>
          <a:endParaRPr lang="en-US" sz="4000" b="1" dirty="0"/>
        </a:p>
      </dgm:t>
    </dgm:pt>
    <dgm:pt modelId="{6140635B-A86B-3A4C-8D57-98105DA47C3B}" type="parTrans" cxnId="{EC4E047C-05F7-8741-80C9-8D712275F32A}">
      <dgm:prSet/>
      <dgm:spPr/>
      <dgm:t>
        <a:bodyPr/>
        <a:lstStyle/>
        <a:p>
          <a:endParaRPr lang="en-US"/>
        </a:p>
      </dgm:t>
    </dgm:pt>
    <dgm:pt modelId="{7894A710-5226-0D47-B991-9BD3DAC266C1}" type="sibTrans" cxnId="{EC4E047C-05F7-8741-80C9-8D712275F32A}">
      <dgm:prSet/>
      <dgm:spPr/>
      <dgm:t>
        <a:bodyPr/>
        <a:lstStyle/>
        <a:p>
          <a:endParaRPr lang="en-US"/>
        </a:p>
      </dgm:t>
    </dgm:pt>
    <dgm:pt modelId="{AD3C4806-40C1-7F49-878C-8B8217686009}" type="pres">
      <dgm:prSet presAssocID="{2B14EAC1-048E-424E-8DD6-FE456D12ED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6453F-64D9-9548-82EC-92088EA52FE4}" type="pres">
      <dgm:prSet presAssocID="{60A8B226-5918-6E46-BB74-491BE14E1A15}" presName="compNode" presStyleCnt="0"/>
      <dgm:spPr/>
    </dgm:pt>
    <dgm:pt modelId="{2A0B43E0-F91D-C245-A76E-3FB9185B1943}" type="pres">
      <dgm:prSet presAssocID="{60A8B226-5918-6E46-BB74-491BE14E1A15}" presName="aNode" presStyleLbl="bgShp" presStyleIdx="0" presStyleCnt="2"/>
      <dgm:spPr/>
      <dgm:t>
        <a:bodyPr/>
        <a:lstStyle/>
        <a:p>
          <a:endParaRPr lang="en-US"/>
        </a:p>
      </dgm:t>
    </dgm:pt>
    <dgm:pt modelId="{162B9C6D-9E51-194B-813C-2547EC80AA96}" type="pres">
      <dgm:prSet presAssocID="{60A8B226-5918-6E46-BB74-491BE14E1A15}" presName="textNode" presStyleLbl="bgShp" presStyleIdx="0" presStyleCnt="2"/>
      <dgm:spPr/>
      <dgm:t>
        <a:bodyPr/>
        <a:lstStyle/>
        <a:p>
          <a:endParaRPr lang="en-US"/>
        </a:p>
      </dgm:t>
    </dgm:pt>
    <dgm:pt modelId="{506505DC-C54F-6347-900B-F0C197656936}" type="pres">
      <dgm:prSet presAssocID="{60A8B226-5918-6E46-BB74-491BE14E1A15}" presName="compChildNode" presStyleCnt="0"/>
      <dgm:spPr/>
    </dgm:pt>
    <dgm:pt modelId="{66F2662C-9200-8041-B191-BF401DBA84D0}" type="pres">
      <dgm:prSet presAssocID="{60A8B226-5918-6E46-BB74-491BE14E1A15}" presName="theInnerList" presStyleCnt="0"/>
      <dgm:spPr/>
    </dgm:pt>
    <dgm:pt modelId="{F5FEE1BA-CF0F-CB44-9A29-7963E895AA94}" type="pres">
      <dgm:prSet presAssocID="{60A8B226-5918-6E46-BB74-491BE14E1A15}" presName="aSpace" presStyleCnt="0"/>
      <dgm:spPr/>
    </dgm:pt>
    <dgm:pt modelId="{EA54FB7E-3E11-2749-80C6-A301E3A17D51}" type="pres">
      <dgm:prSet presAssocID="{BCB241B5-4A85-7D4A-832F-21D50DF386C1}" presName="compNode" presStyleCnt="0"/>
      <dgm:spPr/>
    </dgm:pt>
    <dgm:pt modelId="{5782DFD2-FB9B-2548-A325-7CDCC0D1A8DA}" type="pres">
      <dgm:prSet presAssocID="{BCB241B5-4A85-7D4A-832F-21D50DF386C1}" presName="aNode" presStyleLbl="bgShp" presStyleIdx="1" presStyleCnt="2"/>
      <dgm:spPr/>
      <dgm:t>
        <a:bodyPr/>
        <a:lstStyle/>
        <a:p>
          <a:endParaRPr lang="en-US"/>
        </a:p>
      </dgm:t>
    </dgm:pt>
    <dgm:pt modelId="{DCCFF595-E2AA-3247-9D95-A7D991FBC6C4}" type="pres">
      <dgm:prSet presAssocID="{BCB241B5-4A85-7D4A-832F-21D50DF386C1}" presName="textNode" presStyleLbl="bgShp" presStyleIdx="1" presStyleCnt="2"/>
      <dgm:spPr/>
      <dgm:t>
        <a:bodyPr/>
        <a:lstStyle/>
        <a:p>
          <a:endParaRPr lang="en-US"/>
        </a:p>
      </dgm:t>
    </dgm:pt>
    <dgm:pt modelId="{0FFAAD72-CEC8-3549-BD99-CA6B3CFC3DDC}" type="pres">
      <dgm:prSet presAssocID="{BCB241B5-4A85-7D4A-832F-21D50DF386C1}" presName="compChildNode" presStyleCnt="0"/>
      <dgm:spPr/>
    </dgm:pt>
    <dgm:pt modelId="{E5F7001F-8EFE-1245-86F3-39C7E9AD9254}" type="pres">
      <dgm:prSet presAssocID="{BCB241B5-4A85-7D4A-832F-21D50DF386C1}" presName="theInnerList" presStyleCnt="0"/>
      <dgm:spPr/>
    </dgm:pt>
  </dgm:ptLst>
  <dgm:cxnLst>
    <dgm:cxn modelId="{CD5366B4-EE9E-4248-950C-5C8DEB79A2DA}" type="presOf" srcId="{2B14EAC1-048E-424E-8DD6-FE456D12EDC8}" destId="{AD3C4806-40C1-7F49-878C-8B8217686009}" srcOrd="0" destOrd="0" presId="urn:microsoft.com/office/officeart/2005/8/layout/lProcess2"/>
    <dgm:cxn modelId="{EC4E047C-05F7-8741-80C9-8D712275F32A}" srcId="{2B14EAC1-048E-424E-8DD6-FE456D12EDC8}" destId="{BCB241B5-4A85-7D4A-832F-21D50DF386C1}" srcOrd="1" destOrd="0" parTransId="{6140635B-A86B-3A4C-8D57-98105DA47C3B}" sibTransId="{7894A710-5226-0D47-B991-9BD3DAC266C1}"/>
    <dgm:cxn modelId="{4E05CBCB-BA85-144B-8508-FDBF480C90DB}" type="presOf" srcId="{BCB241B5-4A85-7D4A-832F-21D50DF386C1}" destId="{DCCFF595-E2AA-3247-9D95-A7D991FBC6C4}" srcOrd="1" destOrd="0" presId="urn:microsoft.com/office/officeart/2005/8/layout/lProcess2"/>
    <dgm:cxn modelId="{208B6DC1-B6A8-9B44-8459-43DD914ED068}" srcId="{2B14EAC1-048E-424E-8DD6-FE456D12EDC8}" destId="{60A8B226-5918-6E46-BB74-491BE14E1A15}" srcOrd="0" destOrd="0" parTransId="{A09769BD-3C4A-6D44-A501-4DD8852022AC}" sibTransId="{9F0EE5A3-6A78-104A-B471-B042A87555AE}"/>
    <dgm:cxn modelId="{B9DDA937-AA4B-694F-8E9D-FC96250906B8}" type="presOf" srcId="{60A8B226-5918-6E46-BB74-491BE14E1A15}" destId="{162B9C6D-9E51-194B-813C-2547EC80AA96}" srcOrd="1" destOrd="0" presId="urn:microsoft.com/office/officeart/2005/8/layout/lProcess2"/>
    <dgm:cxn modelId="{D9AEB917-AD1F-5740-8726-A7DBA5087FB9}" type="presOf" srcId="{60A8B226-5918-6E46-BB74-491BE14E1A15}" destId="{2A0B43E0-F91D-C245-A76E-3FB9185B1943}" srcOrd="0" destOrd="0" presId="urn:microsoft.com/office/officeart/2005/8/layout/lProcess2"/>
    <dgm:cxn modelId="{ACDE5FF4-E87E-C542-9E32-4EA831071667}" type="presOf" srcId="{BCB241B5-4A85-7D4A-832F-21D50DF386C1}" destId="{5782DFD2-FB9B-2548-A325-7CDCC0D1A8DA}" srcOrd="0" destOrd="0" presId="urn:microsoft.com/office/officeart/2005/8/layout/lProcess2"/>
    <dgm:cxn modelId="{B320A2C2-86A6-F44D-B96D-B05C7CC7BE7E}" type="presParOf" srcId="{AD3C4806-40C1-7F49-878C-8B8217686009}" destId="{DB86453F-64D9-9548-82EC-92088EA52FE4}" srcOrd="0" destOrd="0" presId="urn:microsoft.com/office/officeart/2005/8/layout/lProcess2"/>
    <dgm:cxn modelId="{8497287F-AD60-814F-8988-3FBD596F6BAF}" type="presParOf" srcId="{DB86453F-64D9-9548-82EC-92088EA52FE4}" destId="{2A0B43E0-F91D-C245-A76E-3FB9185B1943}" srcOrd="0" destOrd="0" presId="urn:microsoft.com/office/officeart/2005/8/layout/lProcess2"/>
    <dgm:cxn modelId="{9D46E674-8D3F-594E-986C-C5851588C454}" type="presParOf" srcId="{DB86453F-64D9-9548-82EC-92088EA52FE4}" destId="{162B9C6D-9E51-194B-813C-2547EC80AA96}" srcOrd="1" destOrd="0" presId="urn:microsoft.com/office/officeart/2005/8/layout/lProcess2"/>
    <dgm:cxn modelId="{63CE9068-0081-1C41-AE74-E68D9429639A}" type="presParOf" srcId="{DB86453F-64D9-9548-82EC-92088EA52FE4}" destId="{506505DC-C54F-6347-900B-F0C197656936}" srcOrd="2" destOrd="0" presId="urn:microsoft.com/office/officeart/2005/8/layout/lProcess2"/>
    <dgm:cxn modelId="{21C143C1-49FB-A145-B67D-CFFB8E27B8D5}" type="presParOf" srcId="{506505DC-C54F-6347-900B-F0C197656936}" destId="{66F2662C-9200-8041-B191-BF401DBA84D0}" srcOrd="0" destOrd="0" presId="urn:microsoft.com/office/officeart/2005/8/layout/lProcess2"/>
    <dgm:cxn modelId="{9E75A3A0-F0F5-A84B-8A90-2AF44D741E56}" type="presParOf" srcId="{AD3C4806-40C1-7F49-878C-8B8217686009}" destId="{F5FEE1BA-CF0F-CB44-9A29-7963E895AA94}" srcOrd="1" destOrd="0" presId="urn:microsoft.com/office/officeart/2005/8/layout/lProcess2"/>
    <dgm:cxn modelId="{ADAA81AC-7AC5-544E-B417-AD7C9FDE0D2E}" type="presParOf" srcId="{AD3C4806-40C1-7F49-878C-8B8217686009}" destId="{EA54FB7E-3E11-2749-80C6-A301E3A17D51}" srcOrd="2" destOrd="0" presId="urn:microsoft.com/office/officeart/2005/8/layout/lProcess2"/>
    <dgm:cxn modelId="{29DE248C-2FC6-7B47-9E13-95143C85BA5E}" type="presParOf" srcId="{EA54FB7E-3E11-2749-80C6-A301E3A17D51}" destId="{5782DFD2-FB9B-2548-A325-7CDCC0D1A8DA}" srcOrd="0" destOrd="0" presId="urn:microsoft.com/office/officeart/2005/8/layout/lProcess2"/>
    <dgm:cxn modelId="{C9A10A9B-2C70-B44E-A512-334160D57E89}" type="presParOf" srcId="{EA54FB7E-3E11-2749-80C6-A301E3A17D51}" destId="{DCCFF595-E2AA-3247-9D95-A7D991FBC6C4}" srcOrd="1" destOrd="0" presId="urn:microsoft.com/office/officeart/2005/8/layout/lProcess2"/>
    <dgm:cxn modelId="{49AD5C82-A194-8B42-909A-56B504B3721D}" type="presParOf" srcId="{EA54FB7E-3E11-2749-80C6-A301E3A17D51}" destId="{0FFAAD72-CEC8-3549-BD99-CA6B3CFC3DDC}" srcOrd="2" destOrd="0" presId="urn:microsoft.com/office/officeart/2005/8/layout/lProcess2"/>
    <dgm:cxn modelId="{AFC92243-5B09-314A-A590-735674063DA7}" type="presParOf" srcId="{0FFAAD72-CEC8-3549-BD99-CA6B3CFC3DDC}" destId="{E5F7001F-8EFE-1245-86F3-39C7E9AD925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14EAC1-048E-424E-8DD6-FE456D12EDC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8B226-5918-6E46-BB74-491BE14E1A15}">
      <dgm:prSet phldrT="[Text]" custT="1"/>
      <dgm:spPr/>
      <dgm:t>
        <a:bodyPr/>
        <a:lstStyle/>
        <a:p>
          <a:r>
            <a:rPr lang="en-US" sz="4000" b="1" dirty="0" smtClean="0"/>
            <a:t>Empathy</a:t>
          </a:r>
          <a:r>
            <a:rPr lang="en-US" sz="4100" dirty="0" smtClean="0"/>
            <a:t>	</a:t>
          </a:r>
          <a:endParaRPr lang="en-US" sz="4100" dirty="0"/>
        </a:p>
      </dgm:t>
    </dgm:pt>
    <dgm:pt modelId="{A09769BD-3C4A-6D44-A501-4DD8852022AC}" type="parTrans" cxnId="{208B6DC1-B6A8-9B44-8459-43DD914ED068}">
      <dgm:prSet/>
      <dgm:spPr/>
      <dgm:t>
        <a:bodyPr/>
        <a:lstStyle/>
        <a:p>
          <a:endParaRPr lang="en-US"/>
        </a:p>
      </dgm:t>
    </dgm:pt>
    <dgm:pt modelId="{9F0EE5A3-6A78-104A-B471-B042A87555AE}" type="sibTrans" cxnId="{208B6DC1-B6A8-9B44-8459-43DD914ED068}">
      <dgm:prSet/>
      <dgm:spPr/>
      <dgm:t>
        <a:bodyPr/>
        <a:lstStyle/>
        <a:p>
          <a:endParaRPr lang="en-US"/>
        </a:p>
      </dgm:t>
    </dgm:pt>
    <dgm:pt modelId="{93F57FF5-3F8B-D74E-A60A-A70D25F4FF1A}">
      <dgm:prSet phldrT="[Text]" custT="1"/>
      <dgm:spPr/>
      <dgm:t>
        <a:bodyPr/>
        <a:lstStyle/>
        <a:p>
          <a:r>
            <a:rPr lang="en-US" sz="3200" b="1" dirty="0" smtClean="0"/>
            <a:t>Skill at sensing the emotions of others</a:t>
          </a:r>
          <a:r>
            <a:rPr lang="en-US" sz="2800" dirty="0" smtClean="0"/>
            <a:t>		</a:t>
          </a:r>
          <a:endParaRPr lang="en-US" sz="2800" dirty="0"/>
        </a:p>
      </dgm:t>
    </dgm:pt>
    <dgm:pt modelId="{D7953639-B0E4-204D-B89B-CA10DD2170BD}" type="parTrans" cxnId="{23FC2468-1AEA-9E4C-96E5-00E69456D618}">
      <dgm:prSet/>
      <dgm:spPr/>
      <dgm:t>
        <a:bodyPr/>
        <a:lstStyle/>
        <a:p>
          <a:endParaRPr lang="en-US"/>
        </a:p>
      </dgm:t>
    </dgm:pt>
    <dgm:pt modelId="{95B6139F-090A-C946-9555-C39F4CB54D64}" type="sibTrans" cxnId="{23FC2468-1AEA-9E4C-96E5-00E69456D618}">
      <dgm:prSet/>
      <dgm:spPr/>
      <dgm:t>
        <a:bodyPr/>
        <a:lstStyle/>
        <a:p>
          <a:endParaRPr lang="en-US"/>
        </a:p>
      </dgm:t>
    </dgm:pt>
    <dgm:pt modelId="{BD493EFA-FAA5-A94D-A8D7-8567FCFA8F21}">
      <dgm:prSet phldrT="[Text]" custT="1"/>
      <dgm:spPr/>
      <dgm:t>
        <a:bodyPr/>
        <a:lstStyle/>
        <a:p>
          <a:r>
            <a:rPr lang="en-US" sz="3200" b="1" dirty="0" smtClean="0"/>
            <a:t>Take a genuine  interest in the concerns of others</a:t>
          </a:r>
          <a:endParaRPr lang="en-US" sz="3200" b="1" dirty="0"/>
        </a:p>
      </dgm:t>
    </dgm:pt>
    <dgm:pt modelId="{31E13533-896F-C34C-87CF-45136B7DB610}" type="parTrans" cxnId="{97C0927D-E7F3-ED40-A101-D167C2CD2AAA}">
      <dgm:prSet/>
      <dgm:spPr/>
      <dgm:t>
        <a:bodyPr/>
        <a:lstStyle/>
        <a:p>
          <a:endParaRPr lang="en-US"/>
        </a:p>
      </dgm:t>
    </dgm:pt>
    <dgm:pt modelId="{14B31819-D699-454B-86B3-2C10BB4E43EB}" type="sibTrans" cxnId="{97C0927D-E7F3-ED40-A101-D167C2CD2AAA}">
      <dgm:prSet/>
      <dgm:spPr/>
      <dgm:t>
        <a:bodyPr/>
        <a:lstStyle/>
        <a:p>
          <a:endParaRPr lang="en-US"/>
        </a:p>
      </dgm:t>
    </dgm:pt>
    <dgm:pt modelId="{BCB241B5-4A85-7D4A-832F-21D50DF386C1}">
      <dgm:prSet phldrT="[Text]" custT="1"/>
      <dgm:spPr/>
      <dgm:t>
        <a:bodyPr/>
        <a:lstStyle/>
        <a:p>
          <a:r>
            <a:rPr lang="en-US" sz="4000" b="1" dirty="0" smtClean="0"/>
            <a:t>Social Skills</a:t>
          </a:r>
          <a:endParaRPr lang="en-US" sz="4000" b="1" dirty="0"/>
        </a:p>
      </dgm:t>
    </dgm:pt>
    <dgm:pt modelId="{6140635B-A86B-3A4C-8D57-98105DA47C3B}" type="parTrans" cxnId="{EC4E047C-05F7-8741-80C9-8D712275F32A}">
      <dgm:prSet/>
      <dgm:spPr/>
      <dgm:t>
        <a:bodyPr/>
        <a:lstStyle/>
        <a:p>
          <a:endParaRPr lang="en-US"/>
        </a:p>
      </dgm:t>
    </dgm:pt>
    <dgm:pt modelId="{7894A710-5226-0D47-B991-9BD3DAC266C1}" type="sibTrans" cxnId="{EC4E047C-05F7-8741-80C9-8D712275F32A}">
      <dgm:prSet/>
      <dgm:spPr/>
      <dgm:t>
        <a:bodyPr/>
        <a:lstStyle/>
        <a:p>
          <a:endParaRPr lang="en-US"/>
        </a:p>
      </dgm:t>
    </dgm:pt>
    <dgm:pt modelId="{AD3C4806-40C1-7F49-878C-8B8217686009}" type="pres">
      <dgm:prSet presAssocID="{2B14EAC1-048E-424E-8DD6-FE456D12EDC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6453F-64D9-9548-82EC-92088EA52FE4}" type="pres">
      <dgm:prSet presAssocID="{60A8B226-5918-6E46-BB74-491BE14E1A15}" presName="compNode" presStyleCnt="0"/>
      <dgm:spPr/>
    </dgm:pt>
    <dgm:pt modelId="{2A0B43E0-F91D-C245-A76E-3FB9185B1943}" type="pres">
      <dgm:prSet presAssocID="{60A8B226-5918-6E46-BB74-491BE14E1A15}" presName="aNode" presStyleLbl="bgShp" presStyleIdx="0" presStyleCnt="2"/>
      <dgm:spPr/>
      <dgm:t>
        <a:bodyPr/>
        <a:lstStyle/>
        <a:p>
          <a:endParaRPr lang="en-US"/>
        </a:p>
      </dgm:t>
    </dgm:pt>
    <dgm:pt modelId="{162B9C6D-9E51-194B-813C-2547EC80AA96}" type="pres">
      <dgm:prSet presAssocID="{60A8B226-5918-6E46-BB74-491BE14E1A15}" presName="textNode" presStyleLbl="bgShp" presStyleIdx="0" presStyleCnt="2"/>
      <dgm:spPr/>
      <dgm:t>
        <a:bodyPr/>
        <a:lstStyle/>
        <a:p>
          <a:endParaRPr lang="en-US"/>
        </a:p>
      </dgm:t>
    </dgm:pt>
    <dgm:pt modelId="{506505DC-C54F-6347-900B-F0C197656936}" type="pres">
      <dgm:prSet presAssocID="{60A8B226-5918-6E46-BB74-491BE14E1A15}" presName="compChildNode" presStyleCnt="0"/>
      <dgm:spPr/>
    </dgm:pt>
    <dgm:pt modelId="{66F2662C-9200-8041-B191-BF401DBA84D0}" type="pres">
      <dgm:prSet presAssocID="{60A8B226-5918-6E46-BB74-491BE14E1A15}" presName="theInnerList" presStyleCnt="0"/>
      <dgm:spPr/>
    </dgm:pt>
    <dgm:pt modelId="{A3D0F7D3-98D0-E445-8F35-4ADA466E65E1}" type="pres">
      <dgm:prSet presAssocID="{93F57FF5-3F8B-D74E-A60A-A70D25F4FF1A}" presName="childNode" presStyleLbl="node1" presStyleIdx="0" presStyleCnt="2" custScaleX="111555" custScaleY="125239" custLinFactY="-452" custLinFactNeighborX="-6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7C1A-CBC5-BB48-84DE-7E8778DE6F3E}" type="pres">
      <dgm:prSet presAssocID="{93F57FF5-3F8B-D74E-A60A-A70D25F4FF1A}" presName="aSpace2" presStyleCnt="0"/>
      <dgm:spPr/>
    </dgm:pt>
    <dgm:pt modelId="{9ED316B7-137B-8541-8698-C3AF91122500}" type="pres">
      <dgm:prSet presAssocID="{BD493EFA-FAA5-A94D-A8D7-8567FCFA8F21}" presName="childNode" presStyleLbl="node1" presStyleIdx="1" presStyleCnt="2" custScaleX="115644" custScaleY="149397" custLinFactNeighborX="0" custLinFactNeighborY="-54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EE1BA-CF0F-CB44-9A29-7963E895AA94}" type="pres">
      <dgm:prSet presAssocID="{60A8B226-5918-6E46-BB74-491BE14E1A15}" presName="aSpace" presStyleCnt="0"/>
      <dgm:spPr/>
    </dgm:pt>
    <dgm:pt modelId="{EA54FB7E-3E11-2749-80C6-A301E3A17D51}" type="pres">
      <dgm:prSet presAssocID="{BCB241B5-4A85-7D4A-832F-21D50DF386C1}" presName="compNode" presStyleCnt="0"/>
      <dgm:spPr/>
    </dgm:pt>
    <dgm:pt modelId="{5782DFD2-FB9B-2548-A325-7CDCC0D1A8DA}" type="pres">
      <dgm:prSet presAssocID="{BCB241B5-4A85-7D4A-832F-21D50DF386C1}" presName="aNode" presStyleLbl="bgShp" presStyleIdx="1" presStyleCnt="2"/>
      <dgm:spPr/>
      <dgm:t>
        <a:bodyPr/>
        <a:lstStyle/>
        <a:p>
          <a:endParaRPr lang="en-US"/>
        </a:p>
      </dgm:t>
    </dgm:pt>
    <dgm:pt modelId="{DCCFF595-E2AA-3247-9D95-A7D991FBC6C4}" type="pres">
      <dgm:prSet presAssocID="{BCB241B5-4A85-7D4A-832F-21D50DF386C1}" presName="textNode" presStyleLbl="bgShp" presStyleIdx="1" presStyleCnt="2"/>
      <dgm:spPr/>
      <dgm:t>
        <a:bodyPr/>
        <a:lstStyle/>
        <a:p>
          <a:endParaRPr lang="en-US"/>
        </a:p>
      </dgm:t>
    </dgm:pt>
    <dgm:pt modelId="{0FFAAD72-CEC8-3549-BD99-CA6B3CFC3DDC}" type="pres">
      <dgm:prSet presAssocID="{BCB241B5-4A85-7D4A-832F-21D50DF386C1}" presName="compChildNode" presStyleCnt="0"/>
      <dgm:spPr/>
    </dgm:pt>
    <dgm:pt modelId="{E5F7001F-8EFE-1245-86F3-39C7E9AD9254}" type="pres">
      <dgm:prSet presAssocID="{BCB241B5-4A85-7D4A-832F-21D50DF386C1}" presName="theInnerList" presStyleCnt="0"/>
      <dgm:spPr/>
    </dgm:pt>
  </dgm:ptLst>
  <dgm:cxnLst>
    <dgm:cxn modelId="{EC4E047C-05F7-8741-80C9-8D712275F32A}" srcId="{2B14EAC1-048E-424E-8DD6-FE456D12EDC8}" destId="{BCB241B5-4A85-7D4A-832F-21D50DF386C1}" srcOrd="1" destOrd="0" parTransId="{6140635B-A86B-3A4C-8D57-98105DA47C3B}" sibTransId="{7894A710-5226-0D47-B991-9BD3DAC266C1}"/>
    <dgm:cxn modelId="{3250C38C-DCD4-534B-B2D0-47149F5DCDB9}" type="presOf" srcId="{BD493EFA-FAA5-A94D-A8D7-8567FCFA8F21}" destId="{9ED316B7-137B-8541-8698-C3AF91122500}" srcOrd="0" destOrd="0" presId="urn:microsoft.com/office/officeart/2005/8/layout/lProcess2"/>
    <dgm:cxn modelId="{4B653C1F-56D8-0147-82F2-CA380DFB3CD6}" type="presOf" srcId="{93F57FF5-3F8B-D74E-A60A-A70D25F4FF1A}" destId="{A3D0F7D3-98D0-E445-8F35-4ADA466E65E1}" srcOrd="0" destOrd="0" presId="urn:microsoft.com/office/officeart/2005/8/layout/lProcess2"/>
    <dgm:cxn modelId="{208B6DC1-B6A8-9B44-8459-43DD914ED068}" srcId="{2B14EAC1-048E-424E-8DD6-FE456D12EDC8}" destId="{60A8B226-5918-6E46-BB74-491BE14E1A15}" srcOrd="0" destOrd="0" parTransId="{A09769BD-3C4A-6D44-A501-4DD8852022AC}" sibTransId="{9F0EE5A3-6A78-104A-B471-B042A87555AE}"/>
    <dgm:cxn modelId="{C2EF9D19-0726-7947-BCFE-D5B09CFCDC8B}" type="presOf" srcId="{BCB241B5-4A85-7D4A-832F-21D50DF386C1}" destId="{DCCFF595-E2AA-3247-9D95-A7D991FBC6C4}" srcOrd="1" destOrd="0" presId="urn:microsoft.com/office/officeart/2005/8/layout/lProcess2"/>
    <dgm:cxn modelId="{DDE30F05-3C51-694E-9E9C-50DFF067750F}" type="presOf" srcId="{60A8B226-5918-6E46-BB74-491BE14E1A15}" destId="{162B9C6D-9E51-194B-813C-2547EC80AA96}" srcOrd="1" destOrd="0" presId="urn:microsoft.com/office/officeart/2005/8/layout/lProcess2"/>
    <dgm:cxn modelId="{AA56CA15-43B2-9F4D-B5D0-C3562AD4B86D}" type="presOf" srcId="{2B14EAC1-048E-424E-8DD6-FE456D12EDC8}" destId="{AD3C4806-40C1-7F49-878C-8B8217686009}" srcOrd="0" destOrd="0" presId="urn:microsoft.com/office/officeart/2005/8/layout/lProcess2"/>
    <dgm:cxn modelId="{EF71F4A2-CA83-914F-A404-8DEDBA6E72D8}" type="presOf" srcId="{BCB241B5-4A85-7D4A-832F-21D50DF386C1}" destId="{5782DFD2-FB9B-2548-A325-7CDCC0D1A8DA}" srcOrd="0" destOrd="0" presId="urn:microsoft.com/office/officeart/2005/8/layout/lProcess2"/>
    <dgm:cxn modelId="{23FC2468-1AEA-9E4C-96E5-00E69456D618}" srcId="{60A8B226-5918-6E46-BB74-491BE14E1A15}" destId="{93F57FF5-3F8B-D74E-A60A-A70D25F4FF1A}" srcOrd="0" destOrd="0" parTransId="{D7953639-B0E4-204D-B89B-CA10DD2170BD}" sibTransId="{95B6139F-090A-C946-9555-C39F4CB54D64}"/>
    <dgm:cxn modelId="{165865BF-848F-414F-B405-0887621F2174}" type="presOf" srcId="{60A8B226-5918-6E46-BB74-491BE14E1A15}" destId="{2A0B43E0-F91D-C245-A76E-3FB9185B1943}" srcOrd="0" destOrd="0" presId="urn:microsoft.com/office/officeart/2005/8/layout/lProcess2"/>
    <dgm:cxn modelId="{97C0927D-E7F3-ED40-A101-D167C2CD2AAA}" srcId="{60A8B226-5918-6E46-BB74-491BE14E1A15}" destId="{BD493EFA-FAA5-A94D-A8D7-8567FCFA8F21}" srcOrd="1" destOrd="0" parTransId="{31E13533-896F-C34C-87CF-45136B7DB610}" sibTransId="{14B31819-D699-454B-86B3-2C10BB4E43EB}"/>
    <dgm:cxn modelId="{E185B307-C736-9A48-8C15-089BF359ADD0}" type="presParOf" srcId="{AD3C4806-40C1-7F49-878C-8B8217686009}" destId="{DB86453F-64D9-9548-82EC-92088EA52FE4}" srcOrd="0" destOrd="0" presId="urn:microsoft.com/office/officeart/2005/8/layout/lProcess2"/>
    <dgm:cxn modelId="{A5DA5FA6-93CD-294B-AB3D-94ED2ECC1CE5}" type="presParOf" srcId="{DB86453F-64D9-9548-82EC-92088EA52FE4}" destId="{2A0B43E0-F91D-C245-A76E-3FB9185B1943}" srcOrd="0" destOrd="0" presId="urn:microsoft.com/office/officeart/2005/8/layout/lProcess2"/>
    <dgm:cxn modelId="{537E926B-45E6-F74E-9FBB-18066DD3E21D}" type="presParOf" srcId="{DB86453F-64D9-9548-82EC-92088EA52FE4}" destId="{162B9C6D-9E51-194B-813C-2547EC80AA96}" srcOrd="1" destOrd="0" presId="urn:microsoft.com/office/officeart/2005/8/layout/lProcess2"/>
    <dgm:cxn modelId="{37B16FED-F955-F84F-854A-CB8D90B57EC5}" type="presParOf" srcId="{DB86453F-64D9-9548-82EC-92088EA52FE4}" destId="{506505DC-C54F-6347-900B-F0C197656936}" srcOrd="2" destOrd="0" presId="urn:microsoft.com/office/officeart/2005/8/layout/lProcess2"/>
    <dgm:cxn modelId="{2C2A456E-BD52-5F4A-B4BC-D5A30EC06D6D}" type="presParOf" srcId="{506505DC-C54F-6347-900B-F0C197656936}" destId="{66F2662C-9200-8041-B191-BF401DBA84D0}" srcOrd="0" destOrd="0" presId="urn:microsoft.com/office/officeart/2005/8/layout/lProcess2"/>
    <dgm:cxn modelId="{1920E08A-8340-6948-AAE1-E4CB2EB74928}" type="presParOf" srcId="{66F2662C-9200-8041-B191-BF401DBA84D0}" destId="{A3D0F7D3-98D0-E445-8F35-4ADA466E65E1}" srcOrd="0" destOrd="0" presId="urn:microsoft.com/office/officeart/2005/8/layout/lProcess2"/>
    <dgm:cxn modelId="{93201BB3-A2B4-5B40-8900-F1E45E00A2B3}" type="presParOf" srcId="{66F2662C-9200-8041-B191-BF401DBA84D0}" destId="{2A647C1A-CBC5-BB48-84DE-7E8778DE6F3E}" srcOrd="1" destOrd="0" presId="urn:microsoft.com/office/officeart/2005/8/layout/lProcess2"/>
    <dgm:cxn modelId="{C306658C-BCA8-0D42-BF1B-A5FF1A658B83}" type="presParOf" srcId="{66F2662C-9200-8041-B191-BF401DBA84D0}" destId="{9ED316B7-137B-8541-8698-C3AF91122500}" srcOrd="2" destOrd="0" presId="urn:microsoft.com/office/officeart/2005/8/layout/lProcess2"/>
    <dgm:cxn modelId="{84B1E459-E375-0B4D-B845-AEBC63EBA79C}" type="presParOf" srcId="{AD3C4806-40C1-7F49-878C-8B8217686009}" destId="{F5FEE1BA-CF0F-CB44-9A29-7963E895AA94}" srcOrd="1" destOrd="0" presId="urn:microsoft.com/office/officeart/2005/8/layout/lProcess2"/>
    <dgm:cxn modelId="{31A5555F-D5FF-5D41-AC0E-A3BD94C41D47}" type="presParOf" srcId="{AD3C4806-40C1-7F49-878C-8B8217686009}" destId="{EA54FB7E-3E11-2749-80C6-A301E3A17D51}" srcOrd="2" destOrd="0" presId="urn:microsoft.com/office/officeart/2005/8/layout/lProcess2"/>
    <dgm:cxn modelId="{F25EAE03-0FC4-FC4E-9E6D-75353443AB16}" type="presParOf" srcId="{EA54FB7E-3E11-2749-80C6-A301E3A17D51}" destId="{5782DFD2-FB9B-2548-A325-7CDCC0D1A8DA}" srcOrd="0" destOrd="0" presId="urn:microsoft.com/office/officeart/2005/8/layout/lProcess2"/>
    <dgm:cxn modelId="{92E322DB-C10F-B945-9B72-6558949D0D6C}" type="presParOf" srcId="{EA54FB7E-3E11-2749-80C6-A301E3A17D51}" destId="{DCCFF595-E2AA-3247-9D95-A7D991FBC6C4}" srcOrd="1" destOrd="0" presId="urn:microsoft.com/office/officeart/2005/8/layout/lProcess2"/>
    <dgm:cxn modelId="{B5D782FF-6DA7-FB46-9E7C-9D7317E068C0}" type="presParOf" srcId="{EA54FB7E-3E11-2749-80C6-A301E3A17D51}" destId="{0FFAAD72-CEC8-3549-BD99-CA6B3CFC3DDC}" srcOrd="2" destOrd="0" presId="urn:microsoft.com/office/officeart/2005/8/layout/lProcess2"/>
    <dgm:cxn modelId="{AEEC73AE-EDD9-3040-994F-CA2B32609347}" type="presParOf" srcId="{0FFAAD72-CEC8-3549-BD99-CA6B3CFC3DDC}" destId="{E5F7001F-8EFE-1245-86F3-39C7E9AD925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A980B-BE99-4BD6-B13F-CE0624014EB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0" y="591343"/>
        <a:ext cx="2571749" cy="1543050"/>
      </dsp:txXfrm>
    </dsp:sp>
    <dsp:sp modelId="{921E1009-1329-4478-B751-DB3C3205753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8925" y="591343"/>
        <a:ext cx="2571749" cy="1543050"/>
      </dsp:txXfrm>
    </dsp:sp>
    <dsp:sp modelId="{162CE66B-8D34-4CA1-9186-268A774C045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849" y="591343"/>
        <a:ext cx="2571749" cy="1543050"/>
      </dsp:txXfrm>
    </dsp:sp>
    <dsp:sp modelId="{9B7FB617-FCF3-4390-B276-3A28A675D6A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4462" y="2391569"/>
        <a:ext cx="2571749" cy="1543050"/>
      </dsp:txXfrm>
    </dsp:sp>
    <dsp:sp modelId="{D88A09B0-8C26-4837-9FE4-2D2399EF2C9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sz="3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387" y="2391569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A980B-BE99-4BD6-B13F-CE0624014EB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0" y="591343"/>
        <a:ext cx="2571749" cy="1543050"/>
      </dsp:txXfrm>
    </dsp:sp>
    <dsp:sp modelId="{921E1009-1329-4478-B751-DB3C3205753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8925" y="591343"/>
        <a:ext cx="2571749" cy="1543050"/>
      </dsp:txXfrm>
    </dsp:sp>
    <dsp:sp modelId="{162CE66B-8D34-4CA1-9186-268A774C045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849" y="591343"/>
        <a:ext cx="2571749" cy="1543050"/>
      </dsp:txXfrm>
    </dsp:sp>
    <dsp:sp modelId="{9B7FB617-FCF3-4390-B276-3A28A675D6A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4462" y="2391569"/>
        <a:ext cx="2571749" cy="1543050"/>
      </dsp:txXfrm>
    </dsp:sp>
    <dsp:sp modelId="{D88A09B0-8C26-4837-9FE4-2D2399EF2C9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sz="3000" b="1" kern="1200" dirty="0">
            <a:solidFill>
              <a:srgbClr val="A6A6A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A980B-BE99-4BD6-B13F-CE0624014EB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Self-Awareness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0" y="591343"/>
        <a:ext cx="2571749" cy="1543050"/>
      </dsp:txXfrm>
    </dsp:sp>
    <dsp:sp modelId="{921E1009-1329-4478-B751-DB3C3205753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Self-Regulation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8925" y="591343"/>
        <a:ext cx="2571749" cy="1543050"/>
      </dsp:txXfrm>
    </dsp:sp>
    <dsp:sp modelId="{162CE66B-8D34-4CA1-9186-268A774C045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A6A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849" y="591343"/>
        <a:ext cx="2571749" cy="1543050"/>
      </dsp:txXfrm>
    </dsp:sp>
    <dsp:sp modelId="{9B7FB617-FCF3-4390-B276-3A28A675D6A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Empathy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4462" y="2391569"/>
        <a:ext cx="2571749" cy="1543050"/>
      </dsp:txXfrm>
    </dsp:sp>
    <dsp:sp modelId="{D88A09B0-8C26-4837-9FE4-2D2399EF2C9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en-US" sz="3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244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3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244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244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3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244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63266E-397B-0748-81CF-05B09A6D8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244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3" y="0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244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5" y="4415475"/>
            <a:ext cx="5607691" cy="41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244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3" y="8829379"/>
            <a:ext cx="3038155" cy="4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244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20C1DD-0055-AF4A-94B4-F32A6839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6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2445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35892" indent="-283035" defTabSz="932445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32142" indent="-226428" defTabSz="932445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584998" indent="-226428" defTabSz="932445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37855" indent="-226428" defTabSz="932445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490711" indent="-226428" defTabSz="93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43568" indent="-226428" defTabSz="93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396425" indent="-226428" defTabSz="93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49281" indent="-226428" defTabSz="93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4F3D2EBD-95FA-3947-BDC2-B137A335662B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1DD-0055-AF4A-94B4-F32A6839D4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1DD-0055-AF4A-94B4-F32A6839D4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50 h 1906"/>
                <a:gd name="T4" fmla="*/ 6187 w 5740"/>
                <a:gd name="T5" fmla="*/ 350 h 1906"/>
                <a:gd name="T6" fmla="*/ 618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0DF17-3D6F-DD48-BCA2-87168BB77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90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900E-A833-894D-A4BC-69E202353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496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C37F-0D65-2D44-8854-4F22B0CA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630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5CFE-B58A-4242-A86B-A3C016F23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414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4B7D-5577-E64E-937D-6858C36B8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42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EC79-28E7-C24F-BF36-A3C1E474F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90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8BE7-8D15-3C48-A7D7-72095876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82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8B3D-F8A4-7D4D-8116-31ABA0C96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412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CCEB-B93A-9F4E-8943-A71489E6C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930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CD49-CDE1-C348-9590-CCC5F0B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28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DF99-DCF3-6446-89D8-C8D8D8BEB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88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EA07-C87D-1A4C-A966-F8261291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119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D37B-26E7-CD49-A733-147D98B4F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92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304DD4-4870-044B-ACE3-494B6F64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17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17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17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7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717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50 h 1906"/>
                <a:gd name="T4" fmla="*/ 6187 w 5740"/>
                <a:gd name="T5" fmla="*/ 350 h 1906"/>
                <a:gd name="T6" fmla="*/ 618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5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boboneil1952" TargetMode="External"/><Relationship Id="rId2" Type="http://schemas.openxmlformats.org/officeDocument/2006/relationships/hyperlink" Target="mailto:boboneil0831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736725"/>
            <a:ext cx="8610600" cy="1920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Using Emotional Intelligence to Improve </a:t>
            </a:r>
            <a:b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</a:b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My Effectiveness</a:t>
            </a:r>
            <a:endParaRPr lang="en-US" sz="5300" dirty="0">
              <a:solidFill>
                <a:schemeClr val="tx1"/>
              </a:solidFill>
              <a:latin typeface="Garamond" charset="0"/>
              <a:cs typeface="+mj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>
              <a:defRPr/>
            </a:pPr>
            <a:endParaRPr lang="en-US" sz="4000" b="1" dirty="0" smtClean="0"/>
          </a:p>
          <a:p>
            <a:pPr>
              <a:defRPr/>
            </a:pPr>
            <a:r>
              <a:rPr lang="en-US" sz="4000" b="1" dirty="0" smtClean="0"/>
              <a:t>Bob O’Neil</a:t>
            </a:r>
          </a:p>
          <a:p>
            <a:pPr>
              <a:defRPr/>
            </a:pPr>
            <a:r>
              <a:rPr lang="en-US" sz="4000" b="1" dirty="0" smtClean="0"/>
              <a:t>Leadership and Career Management Coach</a:t>
            </a:r>
          </a:p>
        </p:txBody>
      </p:sp>
      <p:pic>
        <p:nvPicPr>
          <p:cNvPr id="5" name="Picture 2" descr="\\univ-relations.bc.edu\DEV_ALUM\Alumni\Affinity\ALUMNI ED\Events\BC Seal format for si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2516"/>
            <a:ext cx="683968" cy="650239"/>
          </a:xfrm>
          <a:prstGeom prst="rect">
            <a:avLst/>
          </a:prstGeom>
          <a:solidFill>
            <a:schemeClr val="bg1">
              <a:lumMod val="50000"/>
            </a:schemeClr>
          </a:solidFill>
          <a:extLst/>
        </p:spPr>
      </p:pic>
      <p:sp>
        <p:nvSpPr>
          <p:cNvPr id="4" name="Rectangle 3"/>
          <p:cNvSpPr/>
          <p:nvPr/>
        </p:nvSpPr>
        <p:spPr bwMode="auto">
          <a:xfrm>
            <a:off x="762000" y="262516"/>
            <a:ext cx="6781800" cy="650239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bg2"/>
                </a:solidFill>
                <a:latin typeface="ScalaOT-Regular" pitchFamily="50" charset="0"/>
              </a:rPr>
              <a:t>BOSTON COLLEGE WORLD-WIDE WEBINARS</a:t>
            </a:r>
            <a:endParaRPr lang="en-US" sz="2400" dirty="0">
              <a:solidFill>
                <a:schemeClr val="bg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Garamond" charset="0"/>
                <a:cs typeface="+mj-cs"/>
              </a:rPr>
              <a:t>Emotional Intelligence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A980B-BE99-4BD6-B13F-CE0624014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2A980B-BE99-4BD6-B13F-CE0624014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E1009-1329-4478-B751-DB3C32057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21E1009-1329-4478-B751-DB3C32057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CE66B-8D34-4CA1-9186-268A774C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62CE66B-8D34-4CA1-9186-268A774C0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FB617-FCF3-4390-B276-3A28A675D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B7FB617-FCF3-4390-B276-3A28A675D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A09B0-8C26-4837-9FE4-2D2399EF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88A09B0-8C26-4837-9FE4-2D2399EF2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Garamond" charset="0"/>
                <a:cs typeface="+mj-cs"/>
              </a:rPr>
              <a:t>Emotional </a:t>
            </a: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Intelligence</a:t>
            </a:r>
            <a:b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</a:b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Self Management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Garamond" charset="0"/>
                <a:cs typeface="+mj-cs"/>
              </a:rPr>
              <a:t>Emotional </a:t>
            </a: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Intelligence</a:t>
            </a:r>
            <a:b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</a:b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Relationship Management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Emotional Intelligence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Self Management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Emotional Intelligence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Self Management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Emotional Intelligence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Self Management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Emotional Intelligence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Self Management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065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Emotional Intelligence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Relationship Management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Emotional Intelligence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Relationship Management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Emotional Intelligence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Relationship Management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61763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381000"/>
            <a:ext cx="4648200" cy="61722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Background</a:t>
            </a:r>
          </a:p>
          <a:p>
            <a:r>
              <a:rPr lang="en-US" sz="2400" b="1" dirty="0" smtClean="0">
                <a:effectLst/>
              </a:rPr>
              <a:t>Peter </a:t>
            </a:r>
            <a:r>
              <a:rPr lang="en-US" sz="2400" b="1" dirty="0" err="1" smtClean="0">
                <a:effectLst/>
              </a:rPr>
              <a:t>Salovey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>
                <a:effectLst/>
              </a:rPr>
              <a:t>and </a:t>
            </a:r>
            <a:r>
              <a:rPr lang="en-US" sz="2400" b="1" dirty="0" smtClean="0">
                <a:effectLst/>
              </a:rPr>
              <a:t>John Mayer </a:t>
            </a:r>
            <a:r>
              <a:rPr lang="en-US" sz="2400" b="1" dirty="0">
                <a:effectLst/>
              </a:rPr>
              <a:t>coined the term 'Emotional Intelligence' in </a:t>
            </a:r>
            <a:r>
              <a:rPr lang="en-US" sz="2400" b="1" dirty="0" smtClean="0">
                <a:effectLst/>
              </a:rPr>
              <a:t>1990</a:t>
            </a:r>
          </a:p>
          <a:p>
            <a:r>
              <a:rPr lang="en-US" sz="2400" b="1" dirty="0" smtClean="0">
                <a:effectLst/>
              </a:rPr>
              <a:t>Popularized by Daniel </a:t>
            </a:r>
            <a:r>
              <a:rPr lang="en-US" sz="2400" b="1" dirty="0" err="1" smtClean="0">
                <a:effectLst/>
              </a:rPr>
              <a:t>Goleman</a:t>
            </a:r>
            <a:r>
              <a:rPr lang="en-US" sz="2400" b="1" dirty="0" smtClean="0">
                <a:effectLst/>
              </a:rPr>
              <a:t>  in his book, “Emotional Intelligence”</a:t>
            </a:r>
          </a:p>
          <a:p>
            <a:r>
              <a:rPr lang="en-US" sz="2400" b="1" dirty="0" smtClean="0">
                <a:effectLst/>
              </a:rPr>
              <a:t>Do traditional </a:t>
            </a:r>
            <a:r>
              <a:rPr lang="en-US" sz="2400" b="1" dirty="0">
                <a:effectLst/>
              </a:rPr>
              <a:t>tests of </a:t>
            </a:r>
            <a:r>
              <a:rPr lang="en-US" sz="2400" b="1" dirty="0" smtClean="0">
                <a:effectLst/>
              </a:rPr>
              <a:t>intelligence tell us </a:t>
            </a:r>
            <a:r>
              <a:rPr lang="en-US" sz="2400" b="1" dirty="0">
                <a:effectLst/>
              </a:rPr>
              <a:t>about what it takes to be successful in </a:t>
            </a:r>
            <a:r>
              <a:rPr lang="en-US" sz="2400" b="1" dirty="0" smtClean="0">
                <a:effectLst/>
              </a:rPr>
              <a:t>life?</a:t>
            </a:r>
            <a:endParaRPr lang="en-US" sz="2400" b="1" dirty="0">
              <a:effectLst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/>
              </a:rPr>
              <a:t>Conclusion:  Emotional Intelligence more important I.Q.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Garamond" charset="0"/>
                <a:cs typeface="+mj-cs"/>
              </a:rPr>
              <a:t>Emotional Intelligence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7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Concepts to be discussed.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“Strength gone too far”</a:t>
            </a:r>
          </a:p>
          <a:p>
            <a:pPr marL="0" indent="0" algn="ctr">
              <a:buNone/>
            </a:pPr>
            <a:r>
              <a:rPr lang="en-US" sz="4400" b="1" dirty="0" smtClean="0"/>
              <a:t>“</a:t>
            </a:r>
            <a:r>
              <a:rPr lang="en-US" sz="4400" b="1" dirty="0" err="1" smtClean="0"/>
              <a:t>Derailers</a:t>
            </a:r>
            <a:r>
              <a:rPr lang="en-US" sz="4400" b="1" dirty="0" smtClean="0"/>
              <a:t>”</a:t>
            </a:r>
          </a:p>
          <a:p>
            <a:pPr marL="0" indent="0" algn="ctr">
              <a:buNone/>
            </a:pPr>
            <a:r>
              <a:rPr lang="en-US" sz="4400" b="1" dirty="0" smtClean="0"/>
              <a:t>“Blind spots”</a:t>
            </a:r>
          </a:p>
          <a:p>
            <a:pPr marL="0" indent="0" algn="ctr">
              <a:buNone/>
            </a:pPr>
            <a:r>
              <a:rPr lang="en-US" sz="4400" b="1" dirty="0" smtClean="0"/>
              <a:t>“Self-talk”</a:t>
            </a:r>
          </a:p>
        </p:txBody>
      </p:sp>
    </p:spTree>
    <p:extLst>
      <p:ext uri="{BB962C8B-B14F-4D97-AF65-F5344CB8AC3E}">
        <p14:creationId xmlns:p14="http://schemas.microsoft.com/office/powerpoint/2010/main" val="3247120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30" y="1447800"/>
            <a:ext cx="5738594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Garamond" charset="0"/>
                <a:cs typeface="+mj-cs"/>
              </a:rPr>
              <a:t>Self-Awareness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Recognize </a:t>
            </a:r>
            <a:r>
              <a:rPr lang="en-US" b="1" dirty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and understand moods, emotions and drives, as well as their effect on </a:t>
            </a:r>
            <a:r>
              <a:rPr lang="en-US" b="1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others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59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30" y="1447800"/>
            <a:ext cx="5738594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Garamond" charset="0"/>
                <a:cs typeface="+mj-cs"/>
              </a:rPr>
              <a:t>Self-Awareness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Recognize </a:t>
            </a:r>
            <a:r>
              <a:rPr lang="en-US" b="1" dirty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and understand moods, emotions and drives, as well as their effect on </a:t>
            </a:r>
            <a:r>
              <a:rPr lang="en-US" b="1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others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Hallmark</a:t>
            </a:r>
          </a:p>
          <a:p>
            <a:pPr eaLnBrk="1" hangingPunct="1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  <a:ea typeface="+mn-ea"/>
                <a:cs typeface="+mn-cs"/>
              </a:rPr>
              <a:t>Project self-confidence</a:t>
            </a:r>
          </a:p>
          <a:p>
            <a:pPr eaLnBrk="1" hangingPunct="1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  <a:ea typeface="+mn-ea"/>
                <a:cs typeface="+mn-cs"/>
              </a:rPr>
              <a:t>Realistic self-assessment</a:t>
            </a:r>
          </a:p>
          <a:p>
            <a:pPr eaLnBrk="1" hangingPunct="1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  <a:ea typeface="+mn-ea"/>
                <a:cs typeface="+mn-cs"/>
              </a:rPr>
              <a:t>Constantly seek feedback</a:t>
            </a:r>
          </a:p>
          <a:p>
            <a:pPr eaLnBrk="1" hangingPunct="1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  <a:ea typeface="+mn-ea"/>
                <a:cs typeface="+mn-cs"/>
              </a:rPr>
              <a:t>Honest and candid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56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28" y="1447800"/>
            <a:ext cx="6134746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Garamond" charset="0"/>
                <a:cs typeface="+mj-cs"/>
              </a:rPr>
              <a:t>Self</a:t>
            </a: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-Regulation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Ability to control disruptive impulses and moods – suspend judgment and think before acting.</a:t>
            </a: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1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28" y="1447800"/>
            <a:ext cx="6134746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Garamond" charset="0"/>
                <a:cs typeface="+mj-cs"/>
              </a:rPr>
              <a:t>Self</a:t>
            </a: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-Regulation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Ability to control disruptive impulses and moods – suspend judgment and think before acting.</a:t>
            </a: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Hallmark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Integrity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Trustworthy and fair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Comfort with ambiguity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Open to and seek change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7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5221603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Motivation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A passion to work for reasons that go beyond money; high energy and persistence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7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5221603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Motivation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A passion to work for reasons that go beyond money; high energy and persistence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Hallmark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Strong drive to achieve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Restless with status quo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High expectations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Track results and keep score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65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447800"/>
            <a:ext cx="58293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Empathy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18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The ability to understand the emotional make-up of a person and treat them accordingly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1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447800"/>
            <a:ext cx="58293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Empathy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18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The ability to understand the emotional make-up of a person and treat them accordingly</a:t>
            </a: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Hallmark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Expertise in team building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Ability to retain talent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Cultural sensitivity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Service to customers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Coaching and mentoring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6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Agenda for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1733924"/>
            <a:ext cx="1322832" cy="342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124200"/>
            <a:ext cx="1606296" cy="3557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57624"/>
            <a:ext cx="978408" cy="3121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48024"/>
            <a:ext cx="1252728" cy="3121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9424"/>
            <a:ext cx="1859280" cy="3121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915024"/>
            <a:ext cx="1414272" cy="347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895600"/>
            <a:ext cx="1603248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1371600"/>
            <a:ext cx="1231392" cy="321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Social Skills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Proficiency in managing relationships and building networks; ability to find common ground and build rapport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7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1733924"/>
            <a:ext cx="1322832" cy="342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124200"/>
            <a:ext cx="1606296" cy="3557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57624"/>
            <a:ext cx="978408" cy="3121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48024"/>
            <a:ext cx="1252728" cy="3121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9424"/>
            <a:ext cx="1859280" cy="3121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2915024"/>
            <a:ext cx="1414272" cy="347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895600"/>
            <a:ext cx="1603248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1371600"/>
            <a:ext cx="1231392" cy="321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Garamond" charset="0"/>
                <a:cs typeface="+mj-cs"/>
              </a:rPr>
              <a:t>Social Skills</a:t>
            </a:r>
            <a:endParaRPr lang="en-US" dirty="0">
              <a:solidFill>
                <a:srgbClr val="FFFF00"/>
              </a:solidFill>
              <a:latin typeface="Garamond" charset="0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Definition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Proficiency in managing relationships and building networks; ability to find common ground and build rapport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  <a:cs typeface="+mn-cs"/>
              </a:rPr>
              <a:t>Hallmark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Effective in leading change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Persuasive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Building and leading teams</a:t>
            </a:r>
          </a:p>
          <a:p>
            <a:pPr eaLnBrk="1" hangingPunct="1">
              <a:lnSpc>
                <a:spcPct val="85000"/>
              </a:lnSpc>
              <a:buFont typeface="Arial"/>
              <a:buChar char="•"/>
              <a:defRPr/>
            </a:pPr>
            <a:r>
              <a:rPr lang="en-US" b="1" dirty="0">
                <a:latin typeface="Garamond" charset="0"/>
              </a:rPr>
              <a:t>Build bonds broadly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6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Review and 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Better understanding of the basic principles of Emotional Intelligence</a:t>
            </a:r>
          </a:p>
          <a:p>
            <a:pPr>
              <a:defRPr/>
            </a:pPr>
            <a:r>
              <a:rPr lang="en-US" dirty="0" smtClean="0"/>
              <a:t>Have a deeper appreciation of your Emotional Intelligence strengths and how to apply them </a:t>
            </a:r>
          </a:p>
          <a:p>
            <a:pPr>
              <a:defRPr/>
            </a:pPr>
            <a:r>
              <a:rPr lang="en-US" dirty="0" smtClean="0"/>
              <a:t>Have a clearer idea about how to better manage your Emotional Intelligence weaknesses</a:t>
            </a:r>
          </a:p>
          <a:p>
            <a:pPr>
              <a:defRPr/>
            </a:pPr>
            <a:r>
              <a:rPr lang="en-US" dirty="0" smtClean="0"/>
              <a:t>Understand the challenges of your “strengths gone too far,” “</a:t>
            </a:r>
            <a:r>
              <a:rPr lang="en-US" dirty="0" err="1" smtClean="0"/>
              <a:t>derailers</a:t>
            </a:r>
            <a:r>
              <a:rPr lang="en-US" dirty="0" smtClean="0"/>
              <a:t>” and “</a:t>
            </a:r>
            <a:r>
              <a:rPr lang="en-US" smtClean="0"/>
              <a:t>blind spots.”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0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more information on 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Classic books to read by Daniel </a:t>
            </a:r>
            <a:r>
              <a:rPr lang="en-US" sz="2400" b="1" dirty="0" err="1" smtClean="0">
                <a:solidFill>
                  <a:srgbClr val="FFFF00"/>
                </a:solidFill>
              </a:rPr>
              <a:t>Goleman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2000" b="1" dirty="0" smtClean="0"/>
              <a:t>Emotional </a:t>
            </a:r>
            <a:r>
              <a:rPr lang="en-US" sz="2000" b="1" dirty="0"/>
              <a:t>Intelligence: Why It Can Matter More Than IQ </a:t>
            </a:r>
            <a:endParaRPr lang="en-US" sz="2000" b="1" dirty="0" smtClean="0"/>
          </a:p>
          <a:p>
            <a:r>
              <a:rPr lang="en-US" sz="2000" b="1" dirty="0" smtClean="0"/>
              <a:t>Working </a:t>
            </a:r>
            <a:r>
              <a:rPr lang="en-US" sz="2000" b="1" dirty="0"/>
              <a:t>with Emotional Intelligence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Harvard Business Review Articles to read:</a:t>
            </a:r>
          </a:p>
          <a:p>
            <a:pPr>
              <a:defRPr/>
            </a:pPr>
            <a:r>
              <a:rPr lang="en-US" sz="2000" b="1" dirty="0" smtClean="0"/>
              <a:t>What Makes a Leader? By Daniel </a:t>
            </a:r>
            <a:r>
              <a:rPr lang="en-US" sz="2000" b="1" dirty="0" err="1" smtClean="0"/>
              <a:t>Goleman</a:t>
            </a:r>
            <a:endParaRPr lang="en-US" sz="2000" b="1" dirty="0" smtClean="0"/>
          </a:p>
          <a:p>
            <a:pPr>
              <a:defRPr/>
            </a:pPr>
            <a:r>
              <a:rPr lang="en-US" sz="2000" b="1" dirty="0" smtClean="0"/>
              <a:t>Primal Leadership:  Realizing the Power of Emotional Intelligence by Daniel </a:t>
            </a:r>
            <a:r>
              <a:rPr lang="en-US" sz="2000" b="1" dirty="0" err="1" smtClean="0"/>
              <a:t>Goleman</a:t>
            </a:r>
            <a:r>
              <a:rPr lang="en-US" sz="2000" b="1" dirty="0" smtClean="0"/>
              <a:t>, Richard </a:t>
            </a:r>
            <a:r>
              <a:rPr lang="en-US" sz="2000" b="1" dirty="0" err="1" smtClean="0"/>
              <a:t>Boyatzis</a:t>
            </a:r>
            <a:r>
              <a:rPr lang="en-US" sz="2000" b="1" dirty="0" smtClean="0"/>
              <a:t> and Annie McKee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Follow Daniel </a:t>
            </a:r>
            <a:r>
              <a:rPr lang="en-US" sz="2400" b="1" dirty="0" err="1" smtClean="0">
                <a:solidFill>
                  <a:srgbClr val="FFFF00"/>
                </a:solidFill>
              </a:rPr>
              <a:t>Goleman</a:t>
            </a:r>
            <a:r>
              <a:rPr lang="en-US" sz="2400" b="1" dirty="0" smtClean="0">
                <a:solidFill>
                  <a:srgbClr val="FFFF00"/>
                </a:solidFill>
              </a:rPr>
              <a:t> on LinkedIn:</a:t>
            </a:r>
          </a:p>
          <a:p>
            <a:r>
              <a:rPr lang="en-US" sz="2000" b="1" dirty="0" smtClean="0"/>
              <a:t>Follow Daniel </a:t>
            </a:r>
            <a:r>
              <a:rPr lang="en-US" sz="2000" b="1" dirty="0" err="1" smtClean="0"/>
              <a:t>Goleman</a:t>
            </a:r>
            <a:r>
              <a:rPr lang="en-US" sz="2000" b="1" dirty="0" smtClean="0"/>
              <a:t> on LinkedIn (‪</a:t>
            </a:r>
            <a:r>
              <a:rPr lang="en-US" sz="2000" b="1" dirty="0"/>
              <a:t>Brainpower: </a:t>
            </a:r>
            <a:r>
              <a:rPr lang="en-US" sz="2000" b="1" dirty="0" err="1"/>
              <a:t>Mindsight</a:t>
            </a:r>
            <a:r>
              <a:rPr lang="en-US" sz="2000" b="1" dirty="0"/>
              <a:t> and Emotional Intelligence in </a:t>
            </a:r>
            <a:r>
              <a:rPr lang="en-US" sz="2000" b="1" dirty="0" smtClean="0"/>
              <a:t>Leadership‬)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Workshops on Emotional Intelligence </a:t>
            </a:r>
          </a:p>
          <a:p>
            <a:r>
              <a:rPr lang="en-US" sz="2000" b="1" dirty="0" smtClean="0"/>
              <a:t>American Management Association: Developing Emotional Intelligence</a:t>
            </a:r>
            <a:endParaRPr lang="en-US" sz="2000" dirty="0"/>
          </a:p>
          <a:p>
            <a:pPr>
              <a:defRPr/>
            </a:pPr>
            <a:r>
              <a:rPr lang="en-US" sz="2000" b="1" dirty="0"/>
              <a:t>American Management </a:t>
            </a:r>
            <a:r>
              <a:rPr lang="en-US" sz="2000" b="1" dirty="0" smtClean="0"/>
              <a:t>Association: Leading with Emotional </a:t>
            </a:r>
            <a:r>
              <a:rPr lang="en-US" sz="2000" b="1" dirty="0"/>
              <a:t>Intelligence</a:t>
            </a:r>
            <a:endParaRPr lang="en-US" sz="2000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546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questions to Bob in the “Questions” section of your webinar dashboard.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8932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Contact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Bob O’Neil</a:t>
            </a:r>
          </a:p>
          <a:p>
            <a:pPr marL="0" indent="0">
              <a:buNone/>
            </a:pPr>
            <a:r>
              <a:rPr lang="en-US" b="1" dirty="0" smtClean="0"/>
              <a:t>Leadership and Career Management Coach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boboneil0831@gmail.com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(508) 376-5563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https://www.linkedin.com/in/</a:t>
            </a:r>
            <a:r>
              <a:rPr lang="en-US" dirty="0" smtClean="0">
                <a:hlinkClick r:id="rId3"/>
              </a:rPr>
              <a:t>boboneil1952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Special favor (within a few weeks):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Please send me a brief email about how you have been able to use what we discussed today</a:t>
            </a:r>
          </a:p>
        </p:txBody>
      </p:sp>
    </p:spTree>
    <p:extLst>
      <p:ext uri="{BB962C8B-B14F-4D97-AF65-F5344CB8AC3E}">
        <p14:creationId xmlns:p14="http://schemas.microsoft.com/office/powerpoint/2010/main" val="3906503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Agenda for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High level overview of the basic principles of Emotional Intelligence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Agenda for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High level overview of the basic principles of Emotional Intelligence</a:t>
            </a:r>
          </a:p>
          <a:p>
            <a:pPr>
              <a:defRPr/>
            </a:pPr>
            <a:r>
              <a:rPr lang="en-US" dirty="0" smtClean="0"/>
              <a:t>Deeper dive into some of the critical elements of Emotional Intelligence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Agenda for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level overview of the basic principles of Emotional Intelligence</a:t>
            </a:r>
          </a:p>
          <a:p>
            <a:pPr>
              <a:defRPr/>
            </a:pPr>
            <a:r>
              <a:rPr lang="en-US" dirty="0" smtClean="0"/>
              <a:t>Deeper dive into some of the critical elements of Emotional Intelligence </a:t>
            </a:r>
          </a:p>
          <a:p>
            <a:pPr>
              <a:defRPr/>
            </a:pPr>
            <a:r>
              <a:rPr lang="en-US" dirty="0" smtClean="0"/>
              <a:t>Explore ways to utilize the concepts of Emotional Intelligence to become more effective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Agenda for today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level overview of the basic principles of Emotional Intelligence</a:t>
            </a:r>
          </a:p>
          <a:p>
            <a:pPr>
              <a:defRPr/>
            </a:pPr>
            <a:r>
              <a:rPr lang="en-US" dirty="0" smtClean="0"/>
              <a:t>Deeper dive into some of the critical elements of Emotional Intelligence </a:t>
            </a:r>
          </a:p>
          <a:p>
            <a:pPr>
              <a:defRPr/>
            </a:pPr>
            <a:r>
              <a:rPr lang="en-US" dirty="0" smtClean="0"/>
              <a:t>Explore ways to utilize the concepts of Emotional Intelligence to become more effective</a:t>
            </a:r>
          </a:p>
          <a:p>
            <a:pPr>
              <a:defRPr/>
            </a:pPr>
            <a:r>
              <a:rPr lang="en-US" dirty="0" smtClean="0"/>
              <a:t>Apply what we discuss (take notes on strengths, weaknesses, what actions might you take?)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4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What is Emotional Intelligence?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5602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 b="2016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What is Emotional Intelligence?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4000" b="1" dirty="0" smtClean="0"/>
              <a:t>The capacity for recognizing our own feelings and those of others, for motivating ourselves, and for managing our emotions well in ourselves and our relationships</a:t>
            </a:r>
            <a:endParaRPr lang="en-US" sz="4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27506</TotalTime>
  <Words>928</Words>
  <Application>Microsoft Office PowerPoint</Application>
  <PresentationFormat>On-screen Show (4:3)</PresentationFormat>
  <Paragraphs>201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Stream</vt:lpstr>
      <vt:lpstr>Using Emotional Intelligence to Improve  My Effectiveness</vt:lpstr>
      <vt:lpstr>PowerPoint Presentation</vt:lpstr>
      <vt:lpstr>Agenda for today</vt:lpstr>
      <vt:lpstr>Agenda for today</vt:lpstr>
      <vt:lpstr>Agenda for today</vt:lpstr>
      <vt:lpstr>Agenda for today</vt:lpstr>
      <vt:lpstr>Agenda for today</vt:lpstr>
      <vt:lpstr>What is Emotional Intelligence?</vt:lpstr>
      <vt:lpstr>What is Emotional Intelligence?</vt:lpstr>
      <vt:lpstr>Emotional Intelligence</vt:lpstr>
      <vt:lpstr>Emotional Intelligence Self Management</vt:lpstr>
      <vt:lpstr>Emotional Intelligence Relationship Management</vt:lpstr>
      <vt:lpstr>Emotional Intelligence Self Management</vt:lpstr>
      <vt:lpstr>Emotional Intelligence Self Management</vt:lpstr>
      <vt:lpstr>Emotional Intelligence Self Management</vt:lpstr>
      <vt:lpstr>Emotional Intelligence Self Management</vt:lpstr>
      <vt:lpstr>Emotional Intelligence Relationship Management</vt:lpstr>
      <vt:lpstr>Emotional Intelligence Relationship Management</vt:lpstr>
      <vt:lpstr>Emotional Intelligence Relationship Management</vt:lpstr>
      <vt:lpstr>Emotional Intelligence</vt:lpstr>
      <vt:lpstr>Concepts to be discussed.</vt:lpstr>
      <vt:lpstr>Self-Awareness</vt:lpstr>
      <vt:lpstr>Self-Awareness</vt:lpstr>
      <vt:lpstr>Self-Regulation</vt:lpstr>
      <vt:lpstr>Self-Regulation</vt:lpstr>
      <vt:lpstr>Motivation</vt:lpstr>
      <vt:lpstr>Motivation</vt:lpstr>
      <vt:lpstr>Empathy</vt:lpstr>
      <vt:lpstr>Empathy</vt:lpstr>
      <vt:lpstr>Social Skills</vt:lpstr>
      <vt:lpstr>Social Skills</vt:lpstr>
      <vt:lpstr>Review and Summary</vt:lpstr>
      <vt:lpstr>For more information on Emotional Intelligence</vt:lpstr>
      <vt:lpstr>Q &amp; A</vt:lpstr>
      <vt:lpstr>Contact Information</vt:lpstr>
    </vt:vector>
  </TitlesOfParts>
  <Company>The Bard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Cultures that Drive Results</dc:title>
  <dc:creator>Sarah Bishop</dc:creator>
  <cp:lastModifiedBy>Nicole Mollica</cp:lastModifiedBy>
  <cp:revision>328</cp:revision>
  <cp:lastPrinted>2016-03-22T17:16:13Z</cp:lastPrinted>
  <dcterms:created xsi:type="dcterms:W3CDTF">2007-11-05T21:43:05Z</dcterms:created>
  <dcterms:modified xsi:type="dcterms:W3CDTF">2016-03-23T12:45:28Z</dcterms:modified>
</cp:coreProperties>
</file>