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2F0C5-83D6-42A3-A68A-ABB386537DE3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FFB56-408C-4F60-BA72-0CD973D47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51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FFB56-408C-4F60-BA72-0CD973D47D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00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52F47A-E3F0-49C8-91D1-5CE6F3F58DC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3FD4F2-A17B-4894-8073-C4C00597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2F47A-E3F0-49C8-91D1-5CE6F3F58DC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FD4F2-A17B-4894-8073-C4C00597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2F47A-E3F0-49C8-91D1-5CE6F3F58DC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FD4F2-A17B-4894-8073-C4C00597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2F47A-E3F0-49C8-91D1-5CE6F3F58DC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FD4F2-A17B-4894-8073-C4C00597BB9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2F47A-E3F0-49C8-91D1-5CE6F3F58DC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FD4F2-A17B-4894-8073-C4C00597BB9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2F47A-E3F0-49C8-91D1-5CE6F3F58DC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FD4F2-A17B-4894-8073-C4C00597BB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2F47A-E3F0-49C8-91D1-5CE6F3F58DC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FD4F2-A17B-4894-8073-C4C00597BB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2F47A-E3F0-49C8-91D1-5CE6F3F58DC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FD4F2-A17B-4894-8073-C4C00597BB9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2F47A-E3F0-49C8-91D1-5CE6F3F58DC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FD4F2-A17B-4894-8073-C4C00597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852F47A-E3F0-49C8-91D1-5CE6F3F58DC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FD4F2-A17B-4894-8073-C4C00597BB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52F47A-E3F0-49C8-91D1-5CE6F3F58DC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3FD4F2-A17B-4894-8073-C4C00597BB9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10/4/2016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Boston College Budget Office	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3FD4F2-A17B-4894-8073-C4C00597BB9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adger.bc.edu:9510/pmpsvc/applications.j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TM1 10.2.2 Upgrade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4 &amp; 5,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5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Email/call with feedback/concerns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Email/call with access issues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Request one-on-one meetings as needed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List-serve communication for system issues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Forecast apps open 10/7, due 10/21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Forecast meetings 11/7- 12/16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Operating Bud Dev apps email guidelines and push out 10/17- 10/21, due 11/4-12/2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Operating Bud Dev meetings with areas 10/24 to 12/9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02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dirty="0"/>
              <a:t>9.5 version unsupported as of </a:t>
            </a:r>
            <a:r>
              <a:rPr lang="en-US" dirty="0" smtClean="0"/>
              <a:t>9/2015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en-US" dirty="0"/>
              <a:t>Desire </a:t>
            </a:r>
            <a:r>
              <a:rPr lang="en-US" dirty="0" smtClean="0"/>
              <a:t>for </a:t>
            </a:r>
            <a:r>
              <a:rPr lang="en-US" dirty="0"/>
              <a:t>direct web access</a:t>
            </a:r>
          </a:p>
          <a:p>
            <a:pPr lvl="0">
              <a:lnSpc>
                <a:spcPct val="150000"/>
              </a:lnSpc>
            </a:pPr>
            <a:r>
              <a:rPr lang="en-US" dirty="0" smtClean="0"/>
              <a:t>Desire to use delivered </a:t>
            </a:r>
            <a:r>
              <a:rPr lang="en-US" dirty="0"/>
              <a:t>workflow functionality 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US" dirty="0" smtClean="0"/>
              <a:t>Desire </a:t>
            </a:r>
            <a:r>
              <a:rPr lang="en-US" dirty="0"/>
              <a:t>to retain annual historical data 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Desire to retain meeting versions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the </a:t>
            </a:r>
            <a:r>
              <a:rPr lang="en-US" dirty="0" smtClean="0"/>
              <a:t>change?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5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Operating Bud Dev</a:t>
            </a:r>
          </a:p>
          <a:p>
            <a:pPr lvl="1"/>
            <a:r>
              <a:rPr lang="en-US" dirty="0"/>
              <a:t>Year and Iteration components</a:t>
            </a:r>
          </a:p>
          <a:p>
            <a:pPr lvl="1"/>
            <a:r>
              <a:rPr lang="en-US" dirty="0"/>
              <a:t>Improved user input columns</a:t>
            </a:r>
          </a:p>
          <a:p>
            <a:pPr lvl="1"/>
            <a:r>
              <a:rPr lang="en-US" dirty="0"/>
              <a:t>Additional comparative year data</a:t>
            </a:r>
          </a:p>
          <a:p>
            <a:pPr lvl="1"/>
            <a:r>
              <a:rPr lang="en-US" dirty="0"/>
              <a:t>Workflow processing </a:t>
            </a:r>
            <a:r>
              <a:rPr lang="en-US" dirty="0" smtClean="0"/>
              <a:t>steps/statuses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 smtClean="0"/>
              <a:t>Forecast</a:t>
            </a:r>
          </a:p>
          <a:p>
            <a:pPr lvl="1"/>
            <a:r>
              <a:rPr lang="en-US" dirty="0"/>
              <a:t>Salary Forecast calculations are Actuals + Encumbrance</a:t>
            </a:r>
          </a:p>
          <a:p>
            <a:pPr lvl="1"/>
            <a:r>
              <a:rPr lang="en-US" dirty="0"/>
              <a:t>More variance and % change calculations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What’s </a:t>
            </a:r>
            <a:r>
              <a:rPr lang="en-US" dirty="0" smtClean="0"/>
              <a:t>new?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9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Getting </a:t>
            </a:r>
            <a:r>
              <a:rPr lang="en-US" dirty="0" smtClean="0"/>
              <a:t>into the system is now </a:t>
            </a:r>
            <a:r>
              <a:rPr lang="en-US" dirty="0"/>
              <a:t>via </a:t>
            </a:r>
            <a:r>
              <a:rPr lang="en-US" dirty="0" smtClean="0"/>
              <a:t>a URL </a:t>
            </a: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badger.bc.edu:9510/pmpsvc/applications.jsp</a:t>
            </a:r>
            <a:endParaRPr lang="en-US" u="sng" dirty="0" smtClean="0"/>
          </a:p>
          <a:p>
            <a:pPr marL="109728" lvl="0" indent="0">
              <a:buNone/>
            </a:pPr>
            <a:endParaRPr lang="en-US" dirty="0"/>
          </a:p>
          <a:p>
            <a:pPr lvl="0"/>
            <a:r>
              <a:rPr lang="en-US" dirty="0"/>
              <a:t>VPN is necessary when working off </a:t>
            </a:r>
            <a:r>
              <a:rPr lang="en-US" dirty="0" smtClean="0"/>
              <a:t>campus</a:t>
            </a:r>
          </a:p>
          <a:p>
            <a:pPr marL="109728" lvl="0" indent="0">
              <a:buNone/>
            </a:pPr>
            <a:endParaRPr lang="en-US" dirty="0"/>
          </a:p>
          <a:p>
            <a:pPr lvl="0"/>
            <a:r>
              <a:rPr lang="en-US" dirty="0" smtClean="0"/>
              <a:t>Your </a:t>
            </a:r>
            <a:r>
              <a:rPr lang="en-US" dirty="0"/>
              <a:t>access to departments in TM1 should be the same as </a:t>
            </a:r>
            <a:r>
              <a:rPr lang="en-US" dirty="0" err="1"/>
              <a:t>PSoft</a:t>
            </a:r>
            <a:r>
              <a:rPr lang="en-US" dirty="0"/>
              <a:t> Financials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58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686800" cy="4525963"/>
          </a:xfrm>
        </p:spPr>
        <p:txBody>
          <a:bodyPr/>
          <a:lstStyle/>
          <a:p>
            <a:r>
              <a:rPr lang="en-US" dirty="0"/>
              <a:t>Budget development </a:t>
            </a:r>
            <a:r>
              <a:rPr lang="en-US" dirty="0" smtClean="0"/>
              <a:t>numbers based </a:t>
            </a:r>
            <a:r>
              <a:rPr lang="en-US" dirty="0"/>
              <a:t>on current FY18 assumptions (rates/volumes/growth</a:t>
            </a:r>
            <a:r>
              <a:rPr lang="en-US" dirty="0" smtClean="0"/>
              <a:t>%)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/>
              <a:t>Plan base changes </a:t>
            </a:r>
            <a:r>
              <a:rPr lang="en-US" dirty="0" smtClean="0"/>
              <a:t>load from </a:t>
            </a:r>
            <a:r>
              <a:rPr lang="en-US" dirty="0" err="1"/>
              <a:t>PSoft</a:t>
            </a:r>
            <a:r>
              <a:rPr lang="en-US" dirty="0"/>
              <a:t> every </a:t>
            </a:r>
            <a:r>
              <a:rPr lang="en-US" dirty="0" smtClean="0"/>
              <a:t>night for Budget Development applications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Forecast current numbers based </a:t>
            </a:r>
            <a:r>
              <a:rPr lang="en-US" dirty="0"/>
              <a:t>on 9/23 </a:t>
            </a:r>
            <a:r>
              <a:rPr lang="en-US" dirty="0" err="1" smtClean="0"/>
              <a:t>PSoft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Forecast data will be refreshed after September close of 10/5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3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You must always take ownership of an application worksheet before you </a:t>
            </a:r>
            <a:r>
              <a:rPr lang="en-US" dirty="0" smtClean="0"/>
              <a:t>can edit</a:t>
            </a:r>
          </a:p>
          <a:p>
            <a:pPr marL="109728" lvl="0" indent="0">
              <a:buNone/>
            </a:pPr>
            <a:endParaRPr lang="en-US" dirty="0"/>
          </a:p>
          <a:p>
            <a:pPr lvl="0"/>
            <a:r>
              <a:rPr lang="en-US" dirty="0"/>
              <a:t>Only one person can have ownership of an individual worksheet at a </a:t>
            </a:r>
            <a:r>
              <a:rPr lang="en-US" dirty="0" smtClean="0"/>
              <a:t>time</a:t>
            </a:r>
          </a:p>
          <a:p>
            <a:pPr marL="109728" lvl="0" indent="0">
              <a:buNone/>
            </a:pPr>
            <a:endParaRPr lang="en-US" dirty="0"/>
          </a:p>
          <a:p>
            <a:r>
              <a:rPr lang="en-US" dirty="0" smtClean="0"/>
              <a:t>Budget Development </a:t>
            </a:r>
            <a:r>
              <a:rPr lang="en-US" dirty="0"/>
              <a:t>Summaries are view only 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Consolidated level input on Forecasts is OK but not OK on Budget Development applications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Comments can be entered at </a:t>
            </a:r>
            <a:r>
              <a:rPr lang="en-US" dirty="0" err="1" smtClean="0"/>
              <a:t>chartstring</a:t>
            </a:r>
            <a:r>
              <a:rPr lang="en-US" dirty="0" smtClean="0"/>
              <a:t>, department and consolidated area levels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Worksheets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6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/>
              <a:t>Workflow is only being used in Budget Development applications, not Forecast </a:t>
            </a:r>
            <a:endParaRPr lang="en-US" dirty="0" smtClean="0"/>
          </a:p>
          <a:p>
            <a:pPr marL="109728" indent="0">
              <a:lnSpc>
                <a:spcPct val="110000"/>
              </a:lnSpc>
              <a:buNone/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Workflow </a:t>
            </a:r>
            <a:r>
              <a:rPr lang="en-US" dirty="0"/>
              <a:t>consists of </a:t>
            </a:r>
            <a:r>
              <a:rPr lang="en-US" dirty="0" smtClean="0"/>
              <a:t>contributors </a:t>
            </a:r>
            <a:r>
              <a:rPr lang="en-US" dirty="0"/>
              <a:t>and </a:t>
            </a:r>
            <a:r>
              <a:rPr lang="en-US" dirty="0" smtClean="0"/>
              <a:t>reviewers</a:t>
            </a:r>
          </a:p>
          <a:p>
            <a:pPr marL="109728" indent="0">
              <a:lnSpc>
                <a:spcPct val="110000"/>
              </a:lnSpc>
              <a:buNone/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/>
              <a:t>All actions by contributors or reviewers </a:t>
            </a:r>
            <a:r>
              <a:rPr lang="en-US" dirty="0" smtClean="0"/>
              <a:t>are tracked in </a:t>
            </a:r>
            <a:r>
              <a:rPr lang="en-US" dirty="0"/>
              <a:t>the workflow detail </a:t>
            </a:r>
            <a:r>
              <a:rPr lang="en-US" dirty="0" smtClean="0"/>
              <a:t>section of the application page</a:t>
            </a:r>
          </a:p>
          <a:p>
            <a:pPr marL="109728" indent="0">
              <a:lnSpc>
                <a:spcPct val="110000"/>
              </a:lnSpc>
              <a:buNone/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Workflow </a:t>
            </a:r>
            <a:r>
              <a:rPr lang="en-US" dirty="0"/>
              <a:t>is not a step-up </a:t>
            </a:r>
            <a:r>
              <a:rPr lang="en-US" dirty="0" smtClean="0"/>
              <a:t>process</a:t>
            </a:r>
          </a:p>
          <a:p>
            <a:pPr marL="109728" indent="0">
              <a:lnSpc>
                <a:spcPct val="110000"/>
              </a:lnSpc>
              <a:buNone/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/>
              <a:t>Email notifications for workflow actions are not </a:t>
            </a:r>
            <a:r>
              <a:rPr lang="en-US" dirty="0" smtClean="0"/>
              <a:t>active yet </a:t>
            </a:r>
          </a:p>
          <a:p>
            <a:pPr marL="109728" indent="0">
              <a:lnSpc>
                <a:spcPct val="110000"/>
              </a:lnSpc>
              <a:buNone/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Once the </a:t>
            </a:r>
            <a:r>
              <a:rPr lang="en-US" dirty="0"/>
              <a:t>reviewer has </a:t>
            </a:r>
            <a:r>
              <a:rPr lang="en-US" dirty="0" smtClean="0"/>
              <a:t>submitted/locked </a:t>
            </a:r>
            <a:r>
              <a:rPr lang="en-US" dirty="0"/>
              <a:t>all </a:t>
            </a:r>
            <a:r>
              <a:rPr lang="en-US" dirty="0" smtClean="0"/>
              <a:t>their area’s worksheets, Budget can approve/pull in data</a:t>
            </a:r>
          </a:p>
          <a:p>
            <a:pPr marL="109728" indent="0">
              <a:lnSpc>
                <a:spcPct val="110000"/>
              </a:lnSpc>
              <a:buNone/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Once </a:t>
            </a:r>
            <a:r>
              <a:rPr lang="en-US" dirty="0"/>
              <a:t>a worksheet is submitted and locked, it must be rejected </a:t>
            </a:r>
            <a:r>
              <a:rPr lang="en-US" dirty="0" smtClean="0"/>
              <a:t>to become available again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0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Forecast Application </a:t>
            </a:r>
            <a:r>
              <a:rPr lang="en-US" dirty="0" smtClean="0"/>
              <a:t>example</a:t>
            </a:r>
          </a:p>
          <a:p>
            <a:pPr marL="109728" lvl="0" indent="0">
              <a:buNone/>
            </a:pPr>
            <a:endParaRPr lang="en-US" dirty="0"/>
          </a:p>
          <a:p>
            <a:pPr lvl="0"/>
            <a:r>
              <a:rPr lang="en-US" dirty="0"/>
              <a:t>Operating Budget Development </a:t>
            </a:r>
            <a:r>
              <a:rPr lang="en-US" dirty="0" smtClean="0"/>
              <a:t>example</a:t>
            </a:r>
          </a:p>
          <a:p>
            <a:pPr marL="109728" lvl="0" indent="0">
              <a:buNone/>
            </a:pPr>
            <a:endParaRPr lang="en-US" dirty="0"/>
          </a:p>
          <a:p>
            <a:pPr lvl="0"/>
            <a:r>
              <a:rPr lang="en-US" dirty="0"/>
              <a:t>Q&amp;A at general level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07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Use handouts to help you walk through the </a:t>
            </a:r>
            <a:r>
              <a:rPr lang="en-US" dirty="0" smtClean="0"/>
              <a:t>applications</a:t>
            </a:r>
          </a:p>
          <a:p>
            <a:pPr marL="109728" lvl="0" indent="0">
              <a:buNone/>
            </a:pPr>
            <a:endParaRPr lang="en-US" dirty="0" smtClean="0"/>
          </a:p>
          <a:p>
            <a:pPr lvl="0"/>
            <a:r>
              <a:rPr lang="en-US" dirty="0"/>
              <a:t>Use Budget resources circulating in room to answer </a:t>
            </a:r>
            <a:r>
              <a:rPr lang="en-US" dirty="0" smtClean="0"/>
              <a:t>questions</a:t>
            </a:r>
          </a:p>
          <a:p>
            <a:pPr marL="109728" lvl="0" indent="0">
              <a:buNone/>
            </a:pPr>
            <a:endParaRPr lang="en-US" dirty="0"/>
          </a:p>
          <a:p>
            <a:pPr lvl="0"/>
            <a:r>
              <a:rPr lang="en-US" dirty="0"/>
              <a:t>Provide feedback at any point in this </a:t>
            </a:r>
            <a:r>
              <a:rPr lang="en-US" dirty="0" smtClean="0"/>
              <a:t>process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 smtClean="0"/>
              <a:t>Q&amp;A </a:t>
            </a:r>
            <a:r>
              <a:rPr lang="en-US" dirty="0"/>
              <a:t>specific to your </a:t>
            </a:r>
            <a:r>
              <a:rPr lang="en-US" dirty="0" smtClean="0"/>
              <a:t>area one-on-one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Hands-on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8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146</TotalTime>
  <Words>392</Words>
  <Application>Microsoft Office PowerPoint</Application>
  <PresentationFormat>On-screen Show (4:3)</PresentationFormat>
  <Paragraphs>88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TM1 10.2.2 Upgrade Training</vt:lpstr>
      <vt:lpstr>Why the change?</vt:lpstr>
      <vt:lpstr>What’s new?</vt:lpstr>
      <vt:lpstr>Access</vt:lpstr>
      <vt:lpstr>Data</vt:lpstr>
      <vt:lpstr>Worksheets </vt:lpstr>
      <vt:lpstr>Workflow</vt:lpstr>
      <vt:lpstr>Demo</vt:lpstr>
      <vt:lpstr>User Hands-on</vt:lpstr>
      <vt:lpstr>Follow up</vt:lpstr>
    </vt:vector>
  </TitlesOfParts>
  <Company>Boston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TM1 10.2.2 Upgrade Training</dc:title>
  <dc:creator>Tracy Ryan</dc:creator>
  <cp:lastModifiedBy>Jennifer Parsons</cp:lastModifiedBy>
  <cp:revision>16</cp:revision>
  <dcterms:created xsi:type="dcterms:W3CDTF">2016-09-30T15:44:17Z</dcterms:created>
  <dcterms:modified xsi:type="dcterms:W3CDTF">2016-10-03T20:41:07Z</dcterms:modified>
</cp:coreProperties>
</file>