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16459200" cy="10972800"/>
  <p:notesSz cx="9296400" cy="14782800"/>
  <p:defaultTextStyle>
    <a:defPPr>
      <a:defRPr lang="en-US"/>
    </a:defPPr>
    <a:lvl1pPr marL="0" algn="l" defTabSz="783732" rtl="0" eaLnBrk="1" latinLnBrk="0" hangingPunct="1">
      <a:defRPr sz="3100" kern="1200">
        <a:solidFill>
          <a:schemeClr val="tx1"/>
        </a:solidFill>
        <a:latin typeface="+mn-lt"/>
        <a:ea typeface="+mn-ea"/>
        <a:cs typeface="+mn-cs"/>
      </a:defRPr>
    </a:lvl1pPr>
    <a:lvl2pPr marL="783732" algn="l" defTabSz="783732" rtl="0" eaLnBrk="1" latinLnBrk="0" hangingPunct="1">
      <a:defRPr sz="3100" kern="1200">
        <a:solidFill>
          <a:schemeClr val="tx1"/>
        </a:solidFill>
        <a:latin typeface="+mn-lt"/>
        <a:ea typeface="+mn-ea"/>
        <a:cs typeface="+mn-cs"/>
      </a:defRPr>
    </a:lvl2pPr>
    <a:lvl3pPr marL="1567464" algn="l" defTabSz="783732" rtl="0" eaLnBrk="1" latinLnBrk="0" hangingPunct="1">
      <a:defRPr sz="3100" kern="1200">
        <a:solidFill>
          <a:schemeClr val="tx1"/>
        </a:solidFill>
        <a:latin typeface="+mn-lt"/>
        <a:ea typeface="+mn-ea"/>
        <a:cs typeface="+mn-cs"/>
      </a:defRPr>
    </a:lvl3pPr>
    <a:lvl4pPr marL="2351197" algn="l" defTabSz="783732" rtl="0" eaLnBrk="1" latinLnBrk="0" hangingPunct="1">
      <a:defRPr sz="3100" kern="1200">
        <a:solidFill>
          <a:schemeClr val="tx1"/>
        </a:solidFill>
        <a:latin typeface="+mn-lt"/>
        <a:ea typeface="+mn-ea"/>
        <a:cs typeface="+mn-cs"/>
      </a:defRPr>
    </a:lvl4pPr>
    <a:lvl5pPr marL="3134929" algn="l" defTabSz="783732" rtl="0" eaLnBrk="1" latinLnBrk="0" hangingPunct="1">
      <a:defRPr sz="3100" kern="1200">
        <a:solidFill>
          <a:schemeClr val="tx1"/>
        </a:solidFill>
        <a:latin typeface="+mn-lt"/>
        <a:ea typeface="+mn-ea"/>
        <a:cs typeface="+mn-cs"/>
      </a:defRPr>
    </a:lvl5pPr>
    <a:lvl6pPr marL="3918661" algn="l" defTabSz="783732" rtl="0" eaLnBrk="1" latinLnBrk="0" hangingPunct="1">
      <a:defRPr sz="3100" kern="1200">
        <a:solidFill>
          <a:schemeClr val="tx1"/>
        </a:solidFill>
        <a:latin typeface="+mn-lt"/>
        <a:ea typeface="+mn-ea"/>
        <a:cs typeface="+mn-cs"/>
      </a:defRPr>
    </a:lvl6pPr>
    <a:lvl7pPr marL="4702393" algn="l" defTabSz="783732" rtl="0" eaLnBrk="1" latinLnBrk="0" hangingPunct="1">
      <a:defRPr sz="3100" kern="1200">
        <a:solidFill>
          <a:schemeClr val="tx1"/>
        </a:solidFill>
        <a:latin typeface="+mn-lt"/>
        <a:ea typeface="+mn-ea"/>
        <a:cs typeface="+mn-cs"/>
      </a:defRPr>
    </a:lvl7pPr>
    <a:lvl8pPr marL="5486126" algn="l" defTabSz="783732" rtl="0" eaLnBrk="1" latinLnBrk="0" hangingPunct="1">
      <a:defRPr sz="3100" kern="1200">
        <a:solidFill>
          <a:schemeClr val="tx1"/>
        </a:solidFill>
        <a:latin typeface="+mn-lt"/>
        <a:ea typeface="+mn-ea"/>
        <a:cs typeface="+mn-cs"/>
      </a:defRPr>
    </a:lvl8pPr>
    <a:lvl9pPr marL="6269858" algn="l" defTabSz="783732" rtl="0" eaLnBrk="1" latinLnBrk="0" hangingPunct="1">
      <a:defRPr sz="3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6">
          <p15:clr>
            <a:srgbClr val="A4A3A4"/>
          </p15:clr>
        </p15:guide>
        <p15:guide id="2" pos="51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2A604"/>
    <a:srgbClr val="DEE7F4"/>
    <a:srgbClr val="B9DFEB"/>
    <a:srgbClr val="F9C625"/>
    <a:srgbClr val="1C6D32"/>
    <a:srgbClr val="373737"/>
    <a:srgbClr val="DBBF33"/>
    <a:srgbClr val="E51A26"/>
    <a:srgbClr val="EE6725"/>
    <a:srgbClr val="2CA5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ferSingleView="1">
    <p:restoredLeft sz="4719" autoAdjust="0"/>
    <p:restoredTop sz="96238" autoAdjust="0"/>
  </p:normalViewPr>
  <p:slideViewPr>
    <p:cSldViewPr snapToGrid="0" snapToObjects="1">
      <p:cViewPr varScale="1">
        <p:scale>
          <a:sx n="77" d="100"/>
          <a:sy n="77" d="100"/>
        </p:scale>
        <p:origin x="1050" y="120"/>
      </p:cViewPr>
      <p:guideLst>
        <p:guide orient="horz" pos="3456"/>
        <p:guide pos="5184"/>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741706"/>
          </a:xfrm>
          <a:prstGeom prst="rect">
            <a:avLst/>
          </a:prstGeom>
        </p:spPr>
        <p:txBody>
          <a:bodyPr vert="horz" lIns="136626" tIns="68314" rIns="136626" bIns="68314" rtlCol="0"/>
          <a:lstStyle>
            <a:lvl1pPr algn="l">
              <a:defRPr sz="1800"/>
            </a:lvl1pPr>
          </a:lstStyle>
          <a:p>
            <a:endParaRPr lang="en-US" dirty="0"/>
          </a:p>
        </p:txBody>
      </p:sp>
      <p:sp>
        <p:nvSpPr>
          <p:cNvPr id="3" name="Date Placeholder 2"/>
          <p:cNvSpPr>
            <a:spLocks noGrp="1"/>
          </p:cNvSpPr>
          <p:nvPr>
            <p:ph type="dt" idx="1"/>
          </p:nvPr>
        </p:nvSpPr>
        <p:spPr>
          <a:xfrm>
            <a:off x="5265809" y="0"/>
            <a:ext cx="4028440" cy="741706"/>
          </a:xfrm>
          <a:prstGeom prst="rect">
            <a:avLst/>
          </a:prstGeom>
        </p:spPr>
        <p:txBody>
          <a:bodyPr vert="horz" lIns="136626" tIns="68314" rIns="136626" bIns="68314" rtlCol="0"/>
          <a:lstStyle>
            <a:lvl1pPr algn="r">
              <a:defRPr sz="1800"/>
            </a:lvl1pPr>
          </a:lstStyle>
          <a:p>
            <a:fld id="{E607F9B6-795F-4C6B-AAA0-739374616FF4}" type="datetimeFigureOut">
              <a:rPr lang="en-US" smtClean="0"/>
              <a:t>3/27/2018</a:t>
            </a:fld>
            <a:endParaRPr lang="en-US" dirty="0"/>
          </a:p>
        </p:txBody>
      </p:sp>
      <p:sp>
        <p:nvSpPr>
          <p:cNvPr id="4" name="Slide Image Placeholder 3"/>
          <p:cNvSpPr>
            <a:spLocks noGrp="1" noRot="1" noChangeAspect="1"/>
          </p:cNvSpPr>
          <p:nvPr>
            <p:ph type="sldImg" idx="2"/>
          </p:nvPr>
        </p:nvSpPr>
        <p:spPr>
          <a:xfrm>
            <a:off x="908050" y="1847850"/>
            <a:ext cx="7480300" cy="4987925"/>
          </a:xfrm>
          <a:prstGeom prst="rect">
            <a:avLst/>
          </a:prstGeom>
          <a:noFill/>
          <a:ln w="12700">
            <a:solidFill>
              <a:prstClr val="black"/>
            </a:solidFill>
          </a:ln>
        </p:spPr>
        <p:txBody>
          <a:bodyPr vert="horz" lIns="136626" tIns="68314" rIns="136626" bIns="68314" rtlCol="0" anchor="ctr"/>
          <a:lstStyle/>
          <a:p>
            <a:endParaRPr lang="en-US" dirty="0"/>
          </a:p>
        </p:txBody>
      </p:sp>
      <p:sp>
        <p:nvSpPr>
          <p:cNvPr id="5" name="Notes Placeholder 4"/>
          <p:cNvSpPr>
            <a:spLocks noGrp="1"/>
          </p:cNvSpPr>
          <p:nvPr>
            <p:ph type="body" sz="quarter" idx="3"/>
          </p:nvPr>
        </p:nvSpPr>
        <p:spPr>
          <a:xfrm>
            <a:off x="929640" y="7114223"/>
            <a:ext cx="7437120" cy="5820728"/>
          </a:xfrm>
          <a:prstGeom prst="rect">
            <a:avLst/>
          </a:prstGeom>
        </p:spPr>
        <p:txBody>
          <a:bodyPr vert="horz" lIns="136626" tIns="68314" rIns="136626" bIns="683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4041108"/>
            <a:ext cx="4028440" cy="741705"/>
          </a:xfrm>
          <a:prstGeom prst="rect">
            <a:avLst/>
          </a:prstGeom>
        </p:spPr>
        <p:txBody>
          <a:bodyPr vert="horz" lIns="136626" tIns="68314" rIns="136626" bIns="68314" rtlCol="0" anchor="b"/>
          <a:lstStyle>
            <a:lvl1pPr algn="l">
              <a:defRPr sz="1800"/>
            </a:lvl1pPr>
          </a:lstStyle>
          <a:p>
            <a:endParaRPr lang="en-US" dirty="0"/>
          </a:p>
        </p:txBody>
      </p:sp>
      <p:sp>
        <p:nvSpPr>
          <p:cNvPr id="7" name="Slide Number Placeholder 6"/>
          <p:cNvSpPr>
            <a:spLocks noGrp="1"/>
          </p:cNvSpPr>
          <p:nvPr>
            <p:ph type="sldNum" sz="quarter" idx="5"/>
          </p:nvPr>
        </p:nvSpPr>
        <p:spPr>
          <a:xfrm>
            <a:off x="5265809" y="14041108"/>
            <a:ext cx="4028440" cy="741705"/>
          </a:xfrm>
          <a:prstGeom prst="rect">
            <a:avLst/>
          </a:prstGeom>
        </p:spPr>
        <p:txBody>
          <a:bodyPr vert="horz" lIns="136626" tIns="68314" rIns="136626" bIns="68314" rtlCol="0" anchor="b"/>
          <a:lstStyle>
            <a:lvl1pPr algn="r">
              <a:defRPr sz="1800"/>
            </a:lvl1pPr>
          </a:lstStyle>
          <a:p>
            <a:fld id="{054A3B14-54D1-4A96-A452-89E461F0AF9A}" type="slidenum">
              <a:rPr lang="en-US" smtClean="0"/>
              <a:t>‹#›</a:t>
            </a:fld>
            <a:endParaRPr lang="en-US" dirty="0"/>
          </a:p>
        </p:txBody>
      </p:sp>
    </p:spTree>
    <p:extLst>
      <p:ext uri="{BB962C8B-B14F-4D97-AF65-F5344CB8AC3E}">
        <p14:creationId xmlns:p14="http://schemas.microsoft.com/office/powerpoint/2010/main" val="1888609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777165">
              <a:defRPr/>
            </a:pPr>
            <a:fld id="{054A3B14-54D1-4A96-A452-89E461F0AF9A}" type="slidenum">
              <a:rPr lang="en-US">
                <a:solidFill>
                  <a:prstClr val="black"/>
                </a:solidFill>
                <a:latin typeface="Calibri" panose="020F0502020204030204"/>
              </a:rPr>
              <a:pPr defTabSz="777165">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41665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4440" y="3408681"/>
            <a:ext cx="13990320" cy="235204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2468880" y="6217920"/>
            <a:ext cx="11521440" cy="2804160"/>
          </a:xfrm>
          <a:prstGeom prst="rect">
            <a:avLst/>
          </a:prstGeom>
        </p:spPr>
        <p:txBody>
          <a:bodyPr/>
          <a:lstStyle>
            <a:lvl1pPr marL="0" indent="0" algn="ctr">
              <a:buNone/>
              <a:defRPr>
                <a:solidFill>
                  <a:schemeClr val="tx1">
                    <a:tint val="75000"/>
                  </a:schemeClr>
                </a:solidFill>
              </a:defRPr>
            </a:lvl1pPr>
            <a:lvl2pPr marL="783732" indent="0" algn="ctr">
              <a:buNone/>
              <a:defRPr>
                <a:solidFill>
                  <a:schemeClr val="tx1">
                    <a:tint val="75000"/>
                  </a:schemeClr>
                </a:solidFill>
              </a:defRPr>
            </a:lvl2pPr>
            <a:lvl3pPr marL="1567464" indent="0" algn="ctr">
              <a:buNone/>
              <a:defRPr>
                <a:solidFill>
                  <a:schemeClr val="tx1">
                    <a:tint val="75000"/>
                  </a:schemeClr>
                </a:solidFill>
              </a:defRPr>
            </a:lvl3pPr>
            <a:lvl4pPr marL="2351197" indent="0" algn="ctr">
              <a:buNone/>
              <a:defRPr>
                <a:solidFill>
                  <a:schemeClr val="tx1">
                    <a:tint val="75000"/>
                  </a:schemeClr>
                </a:solidFill>
              </a:defRPr>
            </a:lvl4pPr>
            <a:lvl5pPr marL="3134929" indent="0" algn="ctr">
              <a:buNone/>
              <a:defRPr>
                <a:solidFill>
                  <a:schemeClr val="tx1">
                    <a:tint val="75000"/>
                  </a:schemeClr>
                </a:solidFill>
              </a:defRPr>
            </a:lvl5pPr>
            <a:lvl6pPr marL="3918661" indent="0" algn="ctr">
              <a:buNone/>
              <a:defRPr>
                <a:solidFill>
                  <a:schemeClr val="tx1">
                    <a:tint val="75000"/>
                  </a:schemeClr>
                </a:solidFill>
              </a:defRPr>
            </a:lvl6pPr>
            <a:lvl7pPr marL="4702393" indent="0" algn="ctr">
              <a:buNone/>
              <a:defRPr>
                <a:solidFill>
                  <a:schemeClr val="tx1">
                    <a:tint val="75000"/>
                  </a:schemeClr>
                </a:solidFill>
              </a:defRPr>
            </a:lvl7pPr>
            <a:lvl8pPr marL="5486126" indent="0" algn="ctr">
              <a:buNone/>
              <a:defRPr>
                <a:solidFill>
                  <a:schemeClr val="tx1">
                    <a:tint val="75000"/>
                  </a:schemeClr>
                </a:solidFill>
              </a:defRPr>
            </a:lvl8pPr>
            <a:lvl9pPr marL="626985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822960" y="10170161"/>
            <a:ext cx="3840480" cy="584200"/>
          </a:xfrm>
          <a:prstGeom prst="rect">
            <a:avLst/>
          </a:prstGeom>
        </p:spPr>
        <p:txBody>
          <a:bodyPr/>
          <a:lstStyle/>
          <a:p>
            <a:fld id="{3015679E-868F-4E46-A744-EBC24B5D1797}" type="datetimeFigureOut">
              <a:rPr lang="en-US" smtClean="0"/>
              <a:pPr/>
              <a:t>3/27/2018</a:t>
            </a:fld>
            <a:endParaRPr lang="en-US" dirty="0"/>
          </a:p>
        </p:txBody>
      </p:sp>
      <p:sp>
        <p:nvSpPr>
          <p:cNvPr id="5" name="Footer Placeholder 4"/>
          <p:cNvSpPr>
            <a:spLocks noGrp="1"/>
          </p:cNvSpPr>
          <p:nvPr>
            <p:ph type="ftr" sz="quarter" idx="11"/>
          </p:nvPr>
        </p:nvSpPr>
        <p:spPr>
          <a:xfrm>
            <a:off x="5623560" y="10170161"/>
            <a:ext cx="5212080" cy="5842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1795760" y="10170161"/>
            <a:ext cx="3840480" cy="584200"/>
          </a:xfrm>
          <a:prstGeom prst="rect">
            <a:avLst/>
          </a:prstGeom>
        </p:spPr>
        <p:txBody>
          <a:bodyPr/>
          <a:lstStyle/>
          <a:p>
            <a:fld id="{433CC42F-76AA-6044-B062-742BED936FB1}" type="slidenum">
              <a:rPr lang="en-US" smtClean="0"/>
              <a:pPr/>
              <a:t>‹#›</a:t>
            </a:fld>
            <a:endParaRPr lang="en-US" dirty="0"/>
          </a:p>
        </p:txBody>
      </p:sp>
    </p:spTree>
    <p:extLst>
      <p:ext uri="{BB962C8B-B14F-4D97-AF65-F5344CB8AC3E}">
        <p14:creationId xmlns:p14="http://schemas.microsoft.com/office/powerpoint/2010/main" val="693146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26118" y="7680960"/>
            <a:ext cx="9875520" cy="906781"/>
          </a:xfrm>
          <a:prstGeom prst="rect">
            <a:avLst/>
          </a:prstGeom>
        </p:spPr>
        <p:txBody>
          <a:bodyPr anchor="b"/>
          <a:lstStyle>
            <a:lvl1pPr algn="l">
              <a:defRPr sz="3400" b="1"/>
            </a:lvl1pPr>
          </a:lstStyle>
          <a:p>
            <a:r>
              <a:rPr lang="en-US"/>
              <a:t>Click to edit Master title style</a:t>
            </a:r>
          </a:p>
        </p:txBody>
      </p:sp>
      <p:sp>
        <p:nvSpPr>
          <p:cNvPr id="3" name="Picture Placeholder 2"/>
          <p:cNvSpPr>
            <a:spLocks noGrp="1"/>
          </p:cNvSpPr>
          <p:nvPr>
            <p:ph type="pic" idx="1"/>
          </p:nvPr>
        </p:nvSpPr>
        <p:spPr>
          <a:xfrm>
            <a:off x="3226118" y="980440"/>
            <a:ext cx="9875520" cy="6583680"/>
          </a:xfrm>
          <a:prstGeom prst="rect">
            <a:avLst/>
          </a:prstGeom>
        </p:spPr>
        <p:txBody>
          <a:bodyPr/>
          <a:lstStyle>
            <a:lvl1pPr marL="0" indent="0">
              <a:buNone/>
              <a:defRPr sz="5500"/>
            </a:lvl1pPr>
            <a:lvl2pPr marL="783732" indent="0">
              <a:buNone/>
              <a:defRPr sz="4800"/>
            </a:lvl2pPr>
            <a:lvl3pPr marL="1567464" indent="0">
              <a:buNone/>
              <a:defRPr sz="4100"/>
            </a:lvl3pPr>
            <a:lvl4pPr marL="2351197" indent="0">
              <a:buNone/>
              <a:defRPr sz="3400"/>
            </a:lvl4pPr>
            <a:lvl5pPr marL="3134929" indent="0">
              <a:buNone/>
              <a:defRPr sz="3400"/>
            </a:lvl5pPr>
            <a:lvl6pPr marL="3918661" indent="0">
              <a:buNone/>
              <a:defRPr sz="3400"/>
            </a:lvl6pPr>
            <a:lvl7pPr marL="4702393" indent="0">
              <a:buNone/>
              <a:defRPr sz="3400"/>
            </a:lvl7pPr>
            <a:lvl8pPr marL="5486126" indent="0">
              <a:buNone/>
              <a:defRPr sz="3400"/>
            </a:lvl8pPr>
            <a:lvl9pPr marL="6269858" indent="0">
              <a:buNone/>
              <a:defRPr sz="3400"/>
            </a:lvl9pPr>
          </a:lstStyle>
          <a:p>
            <a:endParaRPr lang="en-US" dirty="0"/>
          </a:p>
        </p:txBody>
      </p:sp>
      <p:sp>
        <p:nvSpPr>
          <p:cNvPr id="4" name="Text Placeholder 3"/>
          <p:cNvSpPr>
            <a:spLocks noGrp="1"/>
          </p:cNvSpPr>
          <p:nvPr>
            <p:ph type="body" sz="half" idx="2"/>
          </p:nvPr>
        </p:nvSpPr>
        <p:spPr>
          <a:xfrm>
            <a:off x="3226118" y="8587741"/>
            <a:ext cx="9875520" cy="1287779"/>
          </a:xfrm>
          <a:prstGeom prst="rect">
            <a:avLst/>
          </a:prstGeom>
        </p:spPr>
        <p:txBody>
          <a:bodyPr/>
          <a:lstStyle>
            <a:lvl1pPr marL="0" indent="0">
              <a:buNone/>
              <a:defRPr sz="2400"/>
            </a:lvl1pPr>
            <a:lvl2pPr marL="783732" indent="0">
              <a:buNone/>
              <a:defRPr sz="2100"/>
            </a:lvl2pPr>
            <a:lvl3pPr marL="1567464" indent="0">
              <a:buNone/>
              <a:defRPr sz="1700"/>
            </a:lvl3pPr>
            <a:lvl4pPr marL="2351197" indent="0">
              <a:buNone/>
              <a:defRPr sz="1500"/>
            </a:lvl4pPr>
            <a:lvl5pPr marL="3134929" indent="0">
              <a:buNone/>
              <a:defRPr sz="1500"/>
            </a:lvl5pPr>
            <a:lvl6pPr marL="3918661" indent="0">
              <a:buNone/>
              <a:defRPr sz="1500"/>
            </a:lvl6pPr>
            <a:lvl7pPr marL="4702393" indent="0">
              <a:buNone/>
              <a:defRPr sz="1500"/>
            </a:lvl7pPr>
            <a:lvl8pPr marL="5486126" indent="0">
              <a:buNone/>
              <a:defRPr sz="1500"/>
            </a:lvl8pPr>
            <a:lvl9pPr marL="6269858" indent="0">
              <a:buNone/>
              <a:defRPr sz="1500"/>
            </a:lvl9pPr>
          </a:lstStyle>
          <a:p>
            <a:pPr lvl="0"/>
            <a:r>
              <a:rPr lang="en-US"/>
              <a:t>Click to edit Master text styles</a:t>
            </a:r>
          </a:p>
        </p:txBody>
      </p:sp>
      <p:sp>
        <p:nvSpPr>
          <p:cNvPr id="5" name="Date Placeholder 4"/>
          <p:cNvSpPr>
            <a:spLocks noGrp="1"/>
          </p:cNvSpPr>
          <p:nvPr>
            <p:ph type="dt" sz="half" idx="10"/>
          </p:nvPr>
        </p:nvSpPr>
        <p:spPr>
          <a:xfrm>
            <a:off x="822960" y="10170161"/>
            <a:ext cx="3840480" cy="584200"/>
          </a:xfrm>
          <a:prstGeom prst="rect">
            <a:avLst/>
          </a:prstGeom>
        </p:spPr>
        <p:txBody>
          <a:bodyPr/>
          <a:lstStyle/>
          <a:p>
            <a:fld id="{3015679E-868F-4E46-A744-EBC24B5D1797}" type="datetimeFigureOut">
              <a:rPr lang="en-US" smtClean="0"/>
              <a:pPr/>
              <a:t>3/27/2018</a:t>
            </a:fld>
            <a:endParaRPr lang="en-US" dirty="0"/>
          </a:p>
        </p:txBody>
      </p:sp>
      <p:sp>
        <p:nvSpPr>
          <p:cNvPr id="6" name="Footer Placeholder 5"/>
          <p:cNvSpPr>
            <a:spLocks noGrp="1"/>
          </p:cNvSpPr>
          <p:nvPr>
            <p:ph type="ftr" sz="quarter" idx="11"/>
          </p:nvPr>
        </p:nvSpPr>
        <p:spPr>
          <a:xfrm>
            <a:off x="5623560" y="10170161"/>
            <a:ext cx="5212080" cy="584200"/>
          </a:xfrm>
          <a:prstGeom prst="rect">
            <a:avLst/>
          </a:prstGeom>
        </p:spPr>
        <p:txBody>
          <a:bodyPr/>
          <a:lstStyle/>
          <a:p>
            <a:endParaRPr lang="en-US" dirty="0"/>
          </a:p>
        </p:txBody>
      </p:sp>
      <p:sp>
        <p:nvSpPr>
          <p:cNvPr id="7" name="Slide Number Placeholder 6"/>
          <p:cNvSpPr>
            <a:spLocks noGrp="1"/>
          </p:cNvSpPr>
          <p:nvPr>
            <p:ph type="sldNum" sz="quarter" idx="12"/>
          </p:nvPr>
        </p:nvSpPr>
        <p:spPr>
          <a:xfrm>
            <a:off x="11795760" y="10170161"/>
            <a:ext cx="3840480" cy="584200"/>
          </a:xfrm>
          <a:prstGeom prst="rect">
            <a:avLst/>
          </a:prstGeom>
        </p:spPr>
        <p:txBody>
          <a:bodyPr/>
          <a:lstStyle/>
          <a:p>
            <a:fld id="{433CC42F-76AA-6044-B062-742BED936FB1}" type="slidenum">
              <a:rPr lang="en-US" smtClean="0"/>
              <a:pPr/>
              <a:t>‹#›</a:t>
            </a:fld>
            <a:endParaRPr lang="en-US" dirty="0"/>
          </a:p>
        </p:txBody>
      </p:sp>
    </p:spTree>
    <p:extLst>
      <p:ext uri="{BB962C8B-B14F-4D97-AF65-F5344CB8AC3E}">
        <p14:creationId xmlns:p14="http://schemas.microsoft.com/office/powerpoint/2010/main" val="3979537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22960" y="439421"/>
            <a:ext cx="14813280" cy="18288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22960" y="2560321"/>
            <a:ext cx="14813280" cy="724154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22960" y="10170161"/>
            <a:ext cx="3840480" cy="584200"/>
          </a:xfrm>
          <a:prstGeom prst="rect">
            <a:avLst/>
          </a:prstGeom>
        </p:spPr>
        <p:txBody>
          <a:bodyPr/>
          <a:lstStyle/>
          <a:p>
            <a:fld id="{3015679E-868F-4E46-A744-EBC24B5D1797}" type="datetimeFigureOut">
              <a:rPr lang="en-US" smtClean="0"/>
              <a:pPr/>
              <a:t>3/27/2018</a:t>
            </a:fld>
            <a:endParaRPr lang="en-US" dirty="0"/>
          </a:p>
        </p:txBody>
      </p:sp>
      <p:sp>
        <p:nvSpPr>
          <p:cNvPr id="5" name="Footer Placeholder 4"/>
          <p:cNvSpPr>
            <a:spLocks noGrp="1"/>
          </p:cNvSpPr>
          <p:nvPr>
            <p:ph type="ftr" sz="quarter" idx="11"/>
          </p:nvPr>
        </p:nvSpPr>
        <p:spPr>
          <a:xfrm>
            <a:off x="5623560" y="10170161"/>
            <a:ext cx="5212080" cy="5842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1795760" y="10170161"/>
            <a:ext cx="3840480" cy="584200"/>
          </a:xfrm>
          <a:prstGeom prst="rect">
            <a:avLst/>
          </a:prstGeom>
        </p:spPr>
        <p:txBody>
          <a:bodyPr/>
          <a:lstStyle/>
          <a:p>
            <a:fld id="{433CC42F-76AA-6044-B062-742BED936FB1}" type="slidenum">
              <a:rPr lang="en-US" smtClean="0"/>
              <a:pPr/>
              <a:t>‹#›</a:t>
            </a:fld>
            <a:endParaRPr lang="en-US" dirty="0"/>
          </a:p>
        </p:txBody>
      </p:sp>
    </p:spTree>
    <p:extLst>
      <p:ext uri="{BB962C8B-B14F-4D97-AF65-F5344CB8AC3E}">
        <p14:creationId xmlns:p14="http://schemas.microsoft.com/office/powerpoint/2010/main" val="2895500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479829" y="703582"/>
            <a:ext cx="6666547" cy="1497837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480186" y="703582"/>
            <a:ext cx="19725323" cy="149783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22960" y="10170161"/>
            <a:ext cx="3840480" cy="584200"/>
          </a:xfrm>
          <a:prstGeom prst="rect">
            <a:avLst/>
          </a:prstGeom>
        </p:spPr>
        <p:txBody>
          <a:bodyPr/>
          <a:lstStyle/>
          <a:p>
            <a:fld id="{3015679E-868F-4E46-A744-EBC24B5D1797}" type="datetimeFigureOut">
              <a:rPr lang="en-US" smtClean="0"/>
              <a:pPr/>
              <a:t>3/27/2018</a:t>
            </a:fld>
            <a:endParaRPr lang="en-US" dirty="0"/>
          </a:p>
        </p:txBody>
      </p:sp>
      <p:sp>
        <p:nvSpPr>
          <p:cNvPr id="5" name="Footer Placeholder 4"/>
          <p:cNvSpPr>
            <a:spLocks noGrp="1"/>
          </p:cNvSpPr>
          <p:nvPr>
            <p:ph type="ftr" sz="quarter" idx="11"/>
          </p:nvPr>
        </p:nvSpPr>
        <p:spPr>
          <a:xfrm>
            <a:off x="5623560" y="10170161"/>
            <a:ext cx="5212080" cy="5842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1795760" y="10170161"/>
            <a:ext cx="3840480" cy="584200"/>
          </a:xfrm>
          <a:prstGeom prst="rect">
            <a:avLst/>
          </a:prstGeom>
        </p:spPr>
        <p:txBody>
          <a:bodyPr/>
          <a:lstStyle/>
          <a:p>
            <a:fld id="{433CC42F-76AA-6044-B062-742BED936FB1}" type="slidenum">
              <a:rPr lang="en-US" smtClean="0"/>
              <a:pPr/>
              <a:t>‹#›</a:t>
            </a:fld>
            <a:endParaRPr lang="en-US" dirty="0"/>
          </a:p>
        </p:txBody>
      </p:sp>
    </p:spTree>
    <p:extLst>
      <p:ext uri="{BB962C8B-B14F-4D97-AF65-F5344CB8AC3E}">
        <p14:creationId xmlns:p14="http://schemas.microsoft.com/office/powerpoint/2010/main" val="313412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22325" y="439738"/>
            <a:ext cx="14814550" cy="18288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144996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439421"/>
            <a:ext cx="14813280" cy="18288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22960" y="2560321"/>
            <a:ext cx="14813280" cy="72415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22960" y="10170161"/>
            <a:ext cx="3840480" cy="584200"/>
          </a:xfrm>
          <a:prstGeom prst="rect">
            <a:avLst/>
          </a:prstGeom>
        </p:spPr>
        <p:txBody>
          <a:bodyPr/>
          <a:lstStyle/>
          <a:p>
            <a:fld id="{3015679E-868F-4E46-A744-EBC24B5D1797}" type="datetimeFigureOut">
              <a:rPr lang="en-US" smtClean="0"/>
              <a:pPr/>
              <a:t>3/27/2018</a:t>
            </a:fld>
            <a:endParaRPr lang="en-US" dirty="0"/>
          </a:p>
        </p:txBody>
      </p:sp>
      <p:sp>
        <p:nvSpPr>
          <p:cNvPr id="5" name="Footer Placeholder 4"/>
          <p:cNvSpPr>
            <a:spLocks noGrp="1"/>
          </p:cNvSpPr>
          <p:nvPr>
            <p:ph type="ftr" sz="quarter" idx="11"/>
          </p:nvPr>
        </p:nvSpPr>
        <p:spPr>
          <a:xfrm>
            <a:off x="5623560" y="10170161"/>
            <a:ext cx="5212080" cy="5842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1795760" y="10170161"/>
            <a:ext cx="3840480" cy="584200"/>
          </a:xfrm>
          <a:prstGeom prst="rect">
            <a:avLst/>
          </a:prstGeom>
        </p:spPr>
        <p:txBody>
          <a:bodyPr/>
          <a:lstStyle/>
          <a:p>
            <a:fld id="{433CC42F-76AA-6044-B062-742BED936FB1}" type="slidenum">
              <a:rPr lang="en-US" smtClean="0"/>
              <a:pPr/>
              <a:t>‹#›</a:t>
            </a:fld>
            <a:endParaRPr lang="en-US" dirty="0"/>
          </a:p>
        </p:txBody>
      </p:sp>
    </p:spTree>
    <p:extLst>
      <p:ext uri="{BB962C8B-B14F-4D97-AF65-F5344CB8AC3E}">
        <p14:creationId xmlns:p14="http://schemas.microsoft.com/office/powerpoint/2010/main" val="691341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00163" y="7051041"/>
            <a:ext cx="13990320" cy="2179320"/>
          </a:xfrm>
          <a:prstGeom prst="rect">
            <a:avLst/>
          </a:prstGeom>
        </p:spPr>
        <p:txBody>
          <a:bodyPr anchor="t"/>
          <a:lstStyle>
            <a:lvl1pPr algn="l">
              <a:defRPr sz="6900" b="1" cap="all"/>
            </a:lvl1pPr>
          </a:lstStyle>
          <a:p>
            <a:r>
              <a:rPr lang="en-US"/>
              <a:t>Click to edit Master title style</a:t>
            </a:r>
          </a:p>
        </p:txBody>
      </p:sp>
      <p:sp>
        <p:nvSpPr>
          <p:cNvPr id="3" name="Text Placeholder 2"/>
          <p:cNvSpPr>
            <a:spLocks noGrp="1"/>
          </p:cNvSpPr>
          <p:nvPr>
            <p:ph type="body" idx="1"/>
          </p:nvPr>
        </p:nvSpPr>
        <p:spPr>
          <a:xfrm>
            <a:off x="1300163" y="4650742"/>
            <a:ext cx="13990320" cy="2400299"/>
          </a:xfrm>
          <a:prstGeom prst="rect">
            <a:avLst/>
          </a:prstGeom>
        </p:spPr>
        <p:txBody>
          <a:bodyPr anchor="b"/>
          <a:lstStyle>
            <a:lvl1pPr marL="0" indent="0">
              <a:buNone/>
              <a:defRPr sz="3400">
                <a:solidFill>
                  <a:schemeClr val="tx1">
                    <a:tint val="75000"/>
                  </a:schemeClr>
                </a:solidFill>
              </a:defRPr>
            </a:lvl1pPr>
            <a:lvl2pPr marL="783732" indent="0">
              <a:buNone/>
              <a:defRPr sz="3100">
                <a:solidFill>
                  <a:schemeClr val="tx1">
                    <a:tint val="75000"/>
                  </a:schemeClr>
                </a:solidFill>
              </a:defRPr>
            </a:lvl2pPr>
            <a:lvl3pPr marL="1567464" indent="0">
              <a:buNone/>
              <a:defRPr sz="2700">
                <a:solidFill>
                  <a:schemeClr val="tx1">
                    <a:tint val="75000"/>
                  </a:schemeClr>
                </a:solidFill>
              </a:defRPr>
            </a:lvl3pPr>
            <a:lvl4pPr marL="2351197" indent="0">
              <a:buNone/>
              <a:defRPr sz="2400">
                <a:solidFill>
                  <a:schemeClr val="tx1">
                    <a:tint val="75000"/>
                  </a:schemeClr>
                </a:solidFill>
              </a:defRPr>
            </a:lvl4pPr>
            <a:lvl5pPr marL="3134929" indent="0">
              <a:buNone/>
              <a:defRPr sz="2400">
                <a:solidFill>
                  <a:schemeClr val="tx1">
                    <a:tint val="75000"/>
                  </a:schemeClr>
                </a:solidFill>
              </a:defRPr>
            </a:lvl5pPr>
            <a:lvl6pPr marL="3918661" indent="0">
              <a:buNone/>
              <a:defRPr sz="2400">
                <a:solidFill>
                  <a:schemeClr val="tx1">
                    <a:tint val="75000"/>
                  </a:schemeClr>
                </a:solidFill>
              </a:defRPr>
            </a:lvl6pPr>
            <a:lvl7pPr marL="4702393" indent="0">
              <a:buNone/>
              <a:defRPr sz="2400">
                <a:solidFill>
                  <a:schemeClr val="tx1">
                    <a:tint val="75000"/>
                  </a:schemeClr>
                </a:solidFill>
              </a:defRPr>
            </a:lvl7pPr>
            <a:lvl8pPr marL="5486126" indent="0">
              <a:buNone/>
              <a:defRPr sz="2400">
                <a:solidFill>
                  <a:schemeClr val="tx1">
                    <a:tint val="75000"/>
                  </a:schemeClr>
                </a:solidFill>
              </a:defRPr>
            </a:lvl8pPr>
            <a:lvl9pPr marL="6269858"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22960" y="10170161"/>
            <a:ext cx="3840480" cy="584200"/>
          </a:xfrm>
          <a:prstGeom prst="rect">
            <a:avLst/>
          </a:prstGeom>
        </p:spPr>
        <p:txBody>
          <a:bodyPr/>
          <a:lstStyle/>
          <a:p>
            <a:fld id="{3015679E-868F-4E46-A744-EBC24B5D1797}" type="datetimeFigureOut">
              <a:rPr lang="en-US" smtClean="0"/>
              <a:pPr/>
              <a:t>3/27/2018</a:t>
            </a:fld>
            <a:endParaRPr lang="en-US" dirty="0"/>
          </a:p>
        </p:txBody>
      </p:sp>
      <p:sp>
        <p:nvSpPr>
          <p:cNvPr id="5" name="Footer Placeholder 4"/>
          <p:cNvSpPr>
            <a:spLocks noGrp="1"/>
          </p:cNvSpPr>
          <p:nvPr>
            <p:ph type="ftr" sz="quarter" idx="11"/>
          </p:nvPr>
        </p:nvSpPr>
        <p:spPr>
          <a:xfrm>
            <a:off x="5623560" y="10170161"/>
            <a:ext cx="5212080" cy="5842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1795760" y="10170161"/>
            <a:ext cx="3840480" cy="584200"/>
          </a:xfrm>
          <a:prstGeom prst="rect">
            <a:avLst/>
          </a:prstGeom>
        </p:spPr>
        <p:txBody>
          <a:bodyPr/>
          <a:lstStyle/>
          <a:p>
            <a:fld id="{433CC42F-76AA-6044-B062-742BED936FB1}" type="slidenum">
              <a:rPr lang="en-US" smtClean="0"/>
              <a:pPr/>
              <a:t>‹#›</a:t>
            </a:fld>
            <a:endParaRPr lang="en-US" dirty="0"/>
          </a:p>
        </p:txBody>
      </p:sp>
    </p:spTree>
    <p:extLst>
      <p:ext uri="{BB962C8B-B14F-4D97-AF65-F5344CB8AC3E}">
        <p14:creationId xmlns:p14="http://schemas.microsoft.com/office/powerpoint/2010/main" val="534735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439421"/>
            <a:ext cx="14813280" cy="18288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480186" y="4097022"/>
            <a:ext cx="13195935" cy="11584939"/>
          </a:xfrm>
          <a:prstGeom prst="rect">
            <a:avLst/>
          </a:prstGeom>
        </p:spPr>
        <p:txBody>
          <a:bodyPr/>
          <a:lstStyle>
            <a:lvl1pPr>
              <a:defRPr sz="4800"/>
            </a:lvl1pPr>
            <a:lvl2pPr>
              <a:defRPr sz="4100"/>
            </a:lvl2pPr>
            <a:lvl3pPr>
              <a:defRPr sz="34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950441" y="4097022"/>
            <a:ext cx="13195935" cy="11584939"/>
          </a:xfrm>
          <a:prstGeom prst="rect">
            <a:avLst/>
          </a:prstGeom>
        </p:spPr>
        <p:txBody>
          <a:bodyPr/>
          <a:lstStyle>
            <a:lvl1pPr>
              <a:defRPr sz="4800"/>
            </a:lvl1pPr>
            <a:lvl2pPr>
              <a:defRPr sz="4100"/>
            </a:lvl2pPr>
            <a:lvl3pPr>
              <a:defRPr sz="34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22960" y="10170161"/>
            <a:ext cx="3840480" cy="584200"/>
          </a:xfrm>
          <a:prstGeom prst="rect">
            <a:avLst/>
          </a:prstGeom>
        </p:spPr>
        <p:txBody>
          <a:bodyPr/>
          <a:lstStyle/>
          <a:p>
            <a:fld id="{3015679E-868F-4E46-A744-EBC24B5D1797}" type="datetimeFigureOut">
              <a:rPr lang="en-US" smtClean="0"/>
              <a:pPr/>
              <a:t>3/27/2018</a:t>
            </a:fld>
            <a:endParaRPr lang="en-US" dirty="0"/>
          </a:p>
        </p:txBody>
      </p:sp>
      <p:sp>
        <p:nvSpPr>
          <p:cNvPr id="6" name="Footer Placeholder 5"/>
          <p:cNvSpPr>
            <a:spLocks noGrp="1"/>
          </p:cNvSpPr>
          <p:nvPr>
            <p:ph type="ftr" sz="quarter" idx="11"/>
          </p:nvPr>
        </p:nvSpPr>
        <p:spPr>
          <a:xfrm>
            <a:off x="5623560" y="10170161"/>
            <a:ext cx="5212080" cy="584200"/>
          </a:xfrm>
          <a:prstGeom prst="rect">
            <a:avLst/>
          </a:prstGeom>
        </p:spPr>
        <p:txBody>
          <a:bodyPr/>
          <a:lstStyle/>
          <a:p>
            <a:endParaRPr lang="en-US" dirty="0"/>
          </a:p>
        </p:txBody>
      </p:sp>
      <p:sp>
        <p:nvSpPr>
          <p:cNvPr id="7" name="Slide Number Placeholder 6"/>
          <p:cNvSpPr>
            <a:spLocks noGrp="1"/>
          </p:cNvSpPr>
          <p:nvPr>
            <p:ph type="sldNum" sz="quarter" idx="12"/>
          </p:nvPr>
        </p:nvSpPr>
        <p:spPr>
          <a:xfrm>
            <a:off x="11795760" y="10170161"/>
            <a:ext cx="3840480" cy="584200"/>
          </a:xfrm>
          <a:prstGeom prst="rect">
            <a:avLst/>
          </a:prstGeom>
        </p:spPr>
        <p:txBody>
          <a:bodyPr/>
          <a:lstStyle/>
          <a:p>
            <a:fld id="{433CC42F-76AA-6044-B062-742BED936FB1}" type="slidenum">
              <a:rPr lang="en-US" smtClean="0"/>
              <a:pPr/>
              <a:t>‹#›</a:t>
            </a:fld>
            <a:endParaRPr lang="en-US" dirty="0"/>
          </a:p>
        </p:txBody>
      </p:sp>
    </p:spTree>
    <p:extLst>
      <p:ext uri="{BB962C8B-B14F-4D97-AF65-F5344CB8AC3E}">
        <p14:creationId xmlns:p14="http://schemas.microsoft.com/office/powerpoint/2010/main" val="2585226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22960" y="439421"/>
            <a:ext cx="14813280" cy="18288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2456181"/>
            <a:ext cx="7272338" cy="1023619"/>
          </a:xfrm>
          <a:prstGeom prst="rect">
            <a:avLst/>
          </a:prstGeom>
        </p:spPr>
        <p:txBody>
          <a:bodyPr anchor="b"/>
          <a:lstStyle>
            <a:lvl1pPr marL="0" indent="0">
              <a:buNone/>
              <a:defRPr sz="4100" b="1"/>
            </a:lvl1pPr>
            <a:lvl2pPr marL="783732" indent="0">
              <a:buNone/>
              <a:defRPr sz="3400" b="1"/>
            </a:lvl2pPr>
            <a:lvl3pPr marL="1567464" indent="0">
              <a:buNone/>
              <a:defRPr sz="3100" b="1"/>
            </a:lvl3pPr>
            <a:lvl4pPr marL="2351197" indent="0">
              <a:buNone/>
              <a:defRPr sz="2700" b="1"/>
            </a:lvl4pPr>
            <a:lvl5pPr marL="3134929" indent="0">
              <a:buNone/>
              <a:defRPr sz="2700" b="1"/>
            </a:lvl5pPr>
            <a:lvl6pPr marL="3918661" indent="0">
              <a:buNone/>
              <a:defRPr sz="2700" b="1"/>
            </a:lvl6pPr>
            <a:lvl7pPr marL="4702393" indent="0">
              <a:buNone/>
              <a:defRPr sz="2700" b="1"/>
            </a:lvl7pPr>
            <a:lvl8pPr marL="5486126" indent="0">
              <a:buNone/>
              <a:defRPr sz="2700" b="1"/>
            </a:lvl8pPr>
            <a:lvl9pPr marL="6269858" indent="0">
              <a:buNone/>
              <a:defRPr sz="2700" b="1"/>
            </a:lvl9pPr>
          </a:lstStyle>
          <a:p>
            <a:pPr lvl="0"/>
            <a:r>
              <a:rPr lang="en-US"/>
              <a:t>Click to edit Master text styles</a:t>
            </a:r>
          </a:p>
        </p:txBody>
      </p:sp>
      <p:sp>
        <p:nvSpPr>
          <p:cNvPr id="4" name="Content Placeholder 3"/>
          <p:cNvSpPr>
            <a:spLocks noGrp="1"/>
          </p:cNvSpPr>
          <p:nvPr>
            <p:ph sz="half" idx="2"/>
          </p:nvPr>
        </p:nvSpPr>
        <p:spPr>
          <a:xfrm>
            <a:off x="822960" y="3479800"/>
            <a:ext cx="7272338" cy="6322061"/>
          </a:xfrm>
          <a:prstGeom prst="rect">
            <a:avLst/>
          </a:prstGeom>
        </p:spPr>
        <p:txBody>
          <a:bodyPr/>
          <a:lstStyle>
            <a:lvl1pPr>
              <a:defRPr sz="4100"/>
            </a:lvl1pPr>
            <a:lvl2pPr>
              <a:defRPr sz="3400"/>
            </a:lvl2pPr>
            <a:lvl3pPr>
              <a:defRPr sz="31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361046" y="2456181"/>
            <a:ext cx="7275195" cy="1023619"/>
          </a:xfrm>
          <a:prstGeom prst="rect">
            <a:avLst/>
          </a:prstGeom>
        </p:spPr>
        <p:txBody>
          <a:bodyPr anchor="b"/>
          <a:lstStyle>
            <a:lvl1pPr marL="0" indent="0">
              <a:buNone/>
              <a:defRPr sz="4100" b="1"/>
            </a:lvl1pPr>
            <a:lvl2pPr marL="783732" indent="0">
              <a:buNone/>
              <a:defRPr sz="3400" b="1"/>
            </a:lvl2pPr>
            <a:lvl3pPr marL="1567464" indent="0">
              <a:buNone/>
              <a:defRPr sz="3100" b="1"/>
            </a:lvl3pPr>
            <a:lvl4pPr marL="2351197" indent="0">
              <a:buNone/>
              <a:defRPr sz="2700" b="1"/>
            </a:lvl4pPr>
            <a:lvl5pPr marL="3134929" indent="0">
              <a:buNone/>
              <a:defRPr sz="2700" b="1"/>
            </a:lvl5pPr>
            <a:lvl6pPr marL="3918661" indent="0">
              <a:buNone/>
              <a:defRPr sz="2700" b="1"/>
            </a:lvl6pPr>
            <a:lvl7pPr marL="4702393" indent="0">
              <a:buNone/>
              <a:defRPr sz="2700" b="1"/>
            </a:lvl7pPr>
            <a:lvl8pPr marL="5486126" indent="0">
              <a:buNone/>
              <a:defRPr sz="2700" b="1"/>
            </a:lvl8pPr>
            <a:lvl9pPr marL="6269858" indent="0">
              <a:buNone/>
              <a:defRPr sz="2700" b="1"/>
            </a:lvl9pPr>
          </a:lstStyle>
          <a:p>
            <a:pPr lvl="0"/>
            <a:r>
              <a:rPr lang="en-US"/>
              <a:t>Click to edit Master text styles</a:t>
            </a:r>
          </a:p>
        </p:txBody>
      </p:sp>
      <p:sp>
        <p:nvSpPr>
          <p:cNvPr id="6" name="Content Placeholder 5"/>
          <p:cNvSpPr>
            <a:spLocks noGrp="1"/>
          </p:cNvSpPr>
          <p:nvPr>
            <p:ph sz="quarter" idx="4"/>
          </p:nvPr>
        </p:nvSpPr>
        <p:spPr>
          <a:xfrm>
            <a:off x="8361046" y="3479800"/>
            <a:ext cx="7275195" cy="6322061"/>
          </a:xfrm>
          <a:prstGeom prst="rect">
            <a:avLst/>
          </a:prstGeom>
        </p:spPr>
        <p:txBody>
          <a:bodyPr/>
          <a:lstStyle>
            <a:lvl1pPr>
              <a:defRPr sz="4100"/>
            </a:lvl1pPr>
            <a:lvl2pPr>
              <a:defRPr sz="3400"/>
            </a:lvl2pPr>
            <a:lvl3pPr>
              <a:defRPr sz="31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22960" y="10170161"/>
            <a:ext cx="3840480" cy="584200"/>
          </a:xfrm>
          <a:prstGeom prst="rect">
            <a:avLst/>
          </a:prstGeom>
        </p:spPr>
        <p:txBody>
          <a:bodyPr/>
          <a:lstStyle/>
          <a:p>
            <a:fld id="{3015679E-868F-4E46-A744-EBC24B5D1797}" type="datetimeFigureOut">
              <a:rPr lang="en-US" smtClean="0"/>
              <a:pPr/>
              <a:t>3/27/2018</a:t>
            </a:fld>
            <a:endParaRPr lang="en-US" dirty="0"/>
          </a:p>
        </p:txBody>
      </p:sp>
      <p:sp>
        <p:nvSpPr>
          <p:cNvPr id="8" name="Footer Placeholder 7"/>
          <p:cNvSpPr>
            <a:spLocks noGrp="1"/>
          </p:cNvSpPr>
          <p:nvPr>
            <p:ph type="ftr" sz="quarter" idx="11"/>
          </p:nvPr>
        </p:nvSpPr>
        <p:spPr>
          <a:xfrm>
            <a:off x="5623560" y="10170161"/>
            <a:ext cx="5212080" cy="584200"/>
          </a:xfrm>
          <a:prstGeom prst="rect">
            <a:avLst/>
          </a:prstGeom>
        </p:spPr>
        <p:txBody>
          <a:bodyPr/>
          <a:lstStyle/>
          <a:p>
            <a:endParaRPr lang="en-US" dirty="0"/>
          </a:p>
        </p:txBody>
      </p:sp>
      <p:sp>
        <p:nvSpPr>
          <p:cNvPr id="9" name="Slide Number Placeholder 8"/>
          <p:cNvSpPr>
            <a:spLocks noGrp="1"/>
          </p:cNvSpPr>
          <p:nvPr>
            <p:ph type="sldNum" sz="quarter" idx="12"/>
          </p:nvPr>
        </p:nvSpPr>
        <p:spPr>
          <a:xfrm>
            <a:off x="11795760" y="10170161"/>
            <a:ext cx="3840480" cy="584200"/>
          </a:xfrm>
          <a:prstGeom prst="rect">
            <a:avLst/>
          </a:prstGeom>
        </p:spPr>
        <p:txBody>
          <a:bodyPr/>
          <a:lstStyle/>
          <a:p>
            <a:fld id="{433CC42F-76AA-6044-B062-742BED936FB1}" type="slidenum">
              <a:rPr lang="en-US" smtClean="0"/>
              <a:pPr/>
              <a:t>‹#›</a:t>
            </a:fld>
            <a:endParaRPr lang="en-US" dirty="0"/>
          </a:p>
        </p:txBody>
      </p:sp>
    </p:spTree>
    <p:extLst>
      <p:ext uri="{BB962C8B-B14F-4D97-AF65-F5344CB8AC3E}">
        <p14:creationId xmlns:p14="http://schemas.microsoft.com/office/powerpoint/2010/main" val="1420229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2960" y="439421"/>
            <a:ext cx="14813280" cy="18288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22960" y="10170161"/>
            <a:ext cx="3840480" cy="584200"/>
          </a:xfrm>
          <a:prstGeom prst="rect">
            <a:avLst/>
          </a:prstGeom>
        </p:spPr>
        <p:txBody>
          <a:bodyPr/>
          <a:lstStyle/>
          <a:p>
            <a:fld id="{3015679E-868F-4E46-A744-EBC24B5D1797}" type="datetimeFigureOut">
              <a:rPr lang="en-US" smtClean="0"/>
              <a:pPr/>
              <a:t>3/27/2018</a:t>
            </a:fld>
            <a:endParaRPr lang="en-US" dirty="0"/>
          </a:p>
        </p:txBody>
      </p:sp>
      <p:sp>
        <p:nvSpPr>
          <p:cNvPr id="4" name="Footer Placeholder 3"/>
          <p:cNvSpPr>
            <a:spLocks noGrp="1"/>
          </p:cNvSpPr>
          <p:nvPr>
            <p:ph type="ftr" sz="quarter" idx="11"/>
          </p:nvPr>
        </p:nvSpPr>
        <p:spPr>
          <a:xfrm>
            <a:off x="5623560" y="10170161"/>
            <a:ext cx="5212080" cy="584200"/>
          </a:xfrm>
          <a:prstGeom prst="rect">
            <a:avLst/>
          </a:prstGeom>
        </p:spPr>
        <p:txBody>
          <a:bodyPr/>
          <a:lstStyle/>
          <a:p>
            <a:endParaRPr lang="en-US" dirty="0"/>
          </a:p>
        </p:txBody>
      </p:sp>
      <p:sp>
        <p:nvSpPr>
          <p:cNvPr id="5" name="Slide Number Placeholder 4"/>
          <p:cNvSpPr>
            <a:spLocks noGrp="1"/>
          </p:cNvSpPr>
          <p:nvPr>
            <p:ph type="sldNum" sz="quarter" idx="12"/>
          </p:nvPr>
        </p:nvSpPr>
        <p:spPr>
          <a:xfrm>
            <a:off x="11795760" y="10170161"/>
            <a:ext cx="3840480" cy="584200"/>
          </a:xfrm>
          <a:prstGeom prst="rect">
            <a:avLst/>
          </a:prstGeom>
        </p:spPr>
        <p:txBody>
          <a:bodyPr/>
          <a:lstStyle/>
          <a:p>
            <a:fld id="{433CC42F-76AA-6044-B062-742BED936FB1}" type="slidenum">
              <a:rPr lang="en-US" smtClean="0"/>
              <a:pPr/>
              <a:t>‹#›</a:t>
            </a:fld>
            <a:endParaRPr lang="en-US" dirty="0"/>
          </a:p>
        </p:txBody>
      </p:sp>
    </p:spTree>
    <p:extLst>
      <p:ext uri="{BB962C8B-B14F-4D97-AF65-F5344CB8AC3E}">
        <p14:creationId xmlns:p14="http://schemas.microsoft.com/office/powerpoint/2010/main" val="3006862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22960" y="10170161"/>
            <a:ext cx="3840480" cy="584200"/>
          </a:xfrm>
          <a:prstGeom prst="rect">
            <a:avLst/>
          </a:prstGeom>
        </p:spPr>
        <p:txBody>
          <a:bodyPr/>
          <a:lstStyle/>
          <a:p>
            <a:fld id="{3015679E-868F-4E46-A744-EBC24B5D1797}" type="datetimeFigureOut">
              <a:rPr lang="en-US" smtClean="0"/>
              <a:pPr/>
              <a:t>3/27/2018</a:t>
            </a:fld>
            <a:endParaRPr lang="en-US" dirty="0"/>
          </a:p>
        </p:txBody>
      </p:sp>
      <p:sp>
        <p:nvSpPr>
          <p:cNvPr id="3" name="Footer Placeholder 2"/>
          <p:cNvSpPr>
            <a:spLocks noGrp="1"/>
          </p:cNvSpPr>
          <p:nvPr>
            <p:ph type="ftr" sz="quarter" idx="11"/>
          </p:nvPr>
        </p:nvSpPr>
        <p:spPr>
          <a:xfrm>
            <a:off x="5623560" y="10170161"/>
            <a:ext cx="5212080" cy="584200"/>
          </a:xfrm>
          <a:prstGeom prst="rect">
            <a:avLst/>
          </a:prstGeom>
        </p:spPr>
        <p:txBody>
          <a:bodyPr/>
          <a:lstStyle/>
          <a:p>
            <a:endParaRPr lang="en-US" dirty="0"/>
          </a:p>
        </p:txBody>
      </p:sp>
      <p:sp>
        <p:nvSpPr>
          <p:cNvPr id="4" name="Slide Number Placeholder 3"/>
          <p:cNvSpPr>
            <a:spLocks noGrp="1"/>
          </p:cNvSpPr>
          <p:nvPr>
            <p:ph type="sldNum" sz="quarter" idx="12"/>
          </p:nvPr>
        </p:nvSpPr>
        <p:spPr>
          <a:xfrm>
            <a:off x="11795760" y="10170161"/>
            <a:ext cx="3840480" cy="584200"/>
          </a:xfrm>
          <a:prstGeom prst="rect">
            <a:avLst/>
          </a:prstGeom>
        </p:spPr>
        <p:txBody>
          <a:bodyPr/>
          <a:lstStyle/>
          <a:p>
            <a:fld id="{433CC42F-76AA-6044-B062-742BED936FB1}" type="slidenum">
              <a:rPr lang="en-US" smtClean="0"/>
              <a:pPr/>
              <a:t>‹#›</a:t>
            </a:fld>
            <a:endParaRPr lang="en-US" dirty="0"/>
          </a:p>
        </p:txBody>
      </p:sp>
    </p:spTree>
    <p:extLst>
      <p:ext uri="{BB962C8B-B14F-4D97-AF65-F5344CB8AC3E}">
        <p14:creationId xmlns:p14="http://schemas.microsoft.com/office/powerpoint/2010/main" val="2897431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2961" y="436880"/>
            <a:ext cx="5414963" cy="1859280"/>
          </a:xfrm>
          <a:prstGeom prst="rect">
            <a:avLst/>
          </a:prstGeom>
        </p:spPr>
        <p:txBody>
          <a:bodyPr anchor="b"/>
          <a:lstStyle>
            <a:lvl1pPr algn="l">
              <a:defRPr sz="3400" b="1"/>
            </a:lvl1pPr>
          </a:lstStyle>
          <a:p>
            <a:r>
              <a:rPr lang="en-US"/>
              <a:t>Click to edit Master title style</a:t>
            </a:r>
          </a:p>
        </p:txBody>
      </p:sp>
      <p:sp>
        <p:nvSpPr>
          <p:cNvPr id="3" name="Content Placeholder 2"/>
          <p:cNvSpPr>
            <a:spLocks noGrp="1"/>
          </p:cNvSpPr>
          <p:nvPr>
            <p:ph idx="1"/>
          </p:nvPr>
        </p:nvSpPr>
        <p:spPr>
          <a:xfrm>
            <a:off x="6435090" y="436881"/>
            <a:ext cx="9201150" cy="9364981"/>
          </a:xfrm>
          <a:prstGeom prst="rect">
            <a:avLst/>
          </a:prstGeom>
        </p:spPr>
        <p:txBody>
          <a:bodyPr/>
          <a:lstStyle>
            <a:lvl1pPr>
              <a:defRPr sz="5500"/>
            </a:lvl1pPr>
            <a:lvl2pPr>
              <a:defRPr sz="4800"/>
            </a:lvl2pPr>
            <a:lvl3pPr>
              <a:defRPr sz="4100"/>
            </a:lvl3pPr>
            <a:lvl4pPr>
              <a:defRPr sz="3400"/>
            </a:lvl4pPr>
            <a:lvl5pPr>
              <a:defRPr sz="3400"/>
            </a:lvl5pPr>
            <a:lvl6pPr>
              <a:defRPr sz="3400"/>
            </a:lvl6pPr>
            <a:lvl7pPr>
              <a:defRPr sz="3400"/>
            </a:lvl7pPr>
            <a:lvl8pPr>
              <a:defRPr sz="3400"/>
            </a:lvl8pPr>
            <a:lvl9pPr>
              <a:defRPr sz="3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2961" y="2296161"/>
            <a:ext cx="5414963" cy="7505701"/>
          </a:xfrm>
          <a:prstGeom prst="rect">
            <a:avLst/>
          </a:prstGeom>
        </p:spPr>
        <p:txBody>
          <a:bodyPr/>
          <a:lstStyle>
            <a:lvl1pPr marL="0" indent="0">
              <a:buNone/>
              <a:defRPr sz="2400"/>
            </a:lvl1pPr>
            <a:lvl2pPr marL="783732" indent="0">
              <a:buNone/>
              <a:defRPr sz="2100"/>
            </a:lvl2pPr>
            <a:lvl3pPr marL="1567464" indent="0">
              <a:buNone/>
              <a:defRPr sz="1700"/>
            </a:lvl3pPr>
            <a:lvl4pPr marL="2351197" indent="0">
              <a:buNone/>
              <a:defRPr sz="1500"/>
            </a:lvl4pPr>
            <a:lvl5pPr marL="3134929" indent="0">
              <a:buNone/>
              <a:defRPr sz="1500"/>
            </a:lvl5pPr>
            <a:lvl6pPr marL="3918661" indent="0">
              <a:buNone/>
              <a:defRPr sz="1500"/>
            </a:lvl6pPr>
            <a:lvl7pPr marL="4702393" indent="0">
              <a:buNone/>
              <a:defRPr sz="1500"/>
            </a:lvl7pPr>
            <a:lvl8pPr marL="5486126" indent="0">
              <a:buNone/>
              <a:defRPr sz="1500"/>
            </a:lvl8pPr>
            <a:lvl9pPr marL="6269858" indent="0">
              <a:buNone/>
              <a:defRPr sz="1500"/>
            </a:lvl9pPr>
          </a:lstStyle>
          <a:p>
            <a:pPr lvl="0"/>
            <a:r>
              <a:rPr lang="en-US"/>
              <a:t>Click to edit Master text styles</a:t>
            </a:r>
          </a:p>
        </p:txBody>
      </p:sp>
      <p:sp>
        <p:nvSpPr>
          <p:cNvPr id="5" name="Date Placeholder 4"/>
          <p:cNvSpPr>
            <a:spLocks noGrp="1"/>
          </p:cNvSpPr>
          <p:nvPr>
            <p:ph type="dt" sz="half" idx="10"/>
          </p:nvPr>
        </p:nvSpPr>
        <p:spPr>
          <a:xfrm>
            <a:off x="822960" y="10170161"/>
            <a:ext cx="3840480" cy="584200"/>
          </a:xfrm>
          <a:prstGeom prst="rect">
            <a:avLst/>
          </a:prstGeom>
        </p:spPr>
        <p:txBody>
          <a:bodyPr/>
          <a:lstStyle/>
          <a:p>
            <a:fld id="{3015679E-868F-4E46-A744-EBC24B5D1797}" type="datetimeFigureOut">
              <a:rPr lang="en-US" smtClean="0"/>
              <a:pPr/>
              <a:t>3/27/2018</a:t>
            </a:fld>
            <a:endParaRPr lang="en-US" dirty="0"/>
          </a:p>
        </p:txBody>
      </p:sp>
      <p:sp>
        <p:nvSpPr>
          <p:cNvPr id="6" name="Footer Placeholder 5"/>
          <p:cNvSpPr>
            <a:spLocks noGrp="1"/>
          </p:cNvSpPr>
          <p:nvPr>
            <p:ph type="ftr" sz="quarter" idx="11"/>
          </p:nvPr>
        </p:nvSpPr>
        <p:spPr>
          <a:xfrm>
            <a:off x="5623560" y="10170161"/>
            <a:ext cx="5212080" cy="584200"/>
          </a:xfrm>
          <a:prstGeom prst="rect">
            <a:avLst/>
          </a:prstGeom>
        </p:spPr>
        <p:txBody>
          <a:bodyPr/>
          <a:lstStyle/>
          <a:p>
            <a:endParaRPr lang="en-US" dirty="0"/>
          </a:p>
        </p:txBody>
      </p:sp>
      <p:sp>
        <p:nvSpPr>
          <p:cNvPr id="7" name="Slide Number Placeholder 6"/>
          <p:cNvSpPr>
            <a:spLocks noGrp="1"/>
          </p:cNvSpPr>
          <p:nvPr>
            <p:ph type="sldNum" sz="quarter" idx="12"/>
          </p:nvPr>
        </p:nvSpPr>
        <p:spPr>
          <a:xfrm>
            <a:off x="11795760" y="10170161"/>
            <a:ext cx="3840480" cy="584200"/>
          </a:xfrm>
          <a:prstGeom prst="rect">
            <a:avLst/>
          </a:prstGeom>
        </p:spPr>
        <p:txBody>
          <a:bodyPr/>
          <a:lstStyle/>
          <a:p>
            <a:fld id="{433CC42F-76AA-6044-B062-742BED936FB1}" type="slidenum">
              <a:rPr lang="en-US" smtClean="0"/>
              <a:pPr/>
              <a:t>‹#›</a:t>
            </a:fld>
            <a:endParaRPr lang="en-US" dirty="0"/>
          </a:p>
        </p:txBody>
      </p:sp>
    </p:spTree>
    <p:extLst>
      <p:ext uri="{BB962C8B-B14F-4D97-AF65-F5344CB8AC3E}">
        <p14:creationId xmlns:p14="http://schemas.microsoft.com/office/powerpoint/2010/main" val="1698156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orse-Blanket_v2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6459200" cy="10972800"/>
          </a:xfrm>
          <a:prstGeom prst="rect">
            <a:avLst/>
          </a:prstGeom>
        </p:spPr>
      </p:pic>
    </p:spTree>
    <p:extLst>
      <p:ext uri="{BB962C8B-B14F-4D97-AF65-F5344CB8AC3E}">
        <p14:creationId xmlns:p14="http://schemas.microsoft.com/office/powerpoint/2010/main" val="200990909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783732" rtl="0" eaLnBrk="1" latinLnBrk="0" hangingPunct="1">
        <a:spcBef>
          <a:spcPct val="0"/>
        </a:spcBef>
        <a:buNone/>
        <a:defRPr sz="7500" kern="1200">
          <a:solidFill>
            <a:schemeClr val="tx1"/>
          </a:solidFill>
          <a:latin typeface="+mj-lt"/>
          <a:ea typeface="+mj-ea"/>
          <a:cs typeface="+mj-cs"/>
        </a:defRPr>
      </a:lvl1pPr>
    </p:titleStyle>
    <p:bodyStyle>
      <a:lvl1pPr marL="587799" indent="-587799" algn="l" defTabSz="783732" rtl="0" eaLnBrk="1" latinLnBrk="0" hangingPunct="1">
        <a:spcBef>
          <a:spcPct val="20000"/>
        </a:spcBef>
        <a:buFont typeface="Arial"/>
        <a:buChar char="•"/>
        <a:defRPr sz="5500" kern="1200">
          <a:solidFill>
            <a:schemeClr val="tx1"/>
          </a:solidFill>
          <a:latin typeface="+mn-lt"/>
          <a:ea typeface="+mn-ea"/>
          <a:cs typeface="+mn-cs"/>
        </a:defRPr>
      </a:lvl1pPr>
      <a:lvl2pPr marL="1273565" indent="-489833" algn="l" defTabSz="783732" rtl="0" eaLnBrk="1" latinLnBrk="0" hangingPunct="1">
        <a:spcBef>
          <a:spcPct val="20000"/>
        </a:spcBef>
        <a:buFont typeface="Arial"/>
        <a:buChar char="–"/>
        <a:defRPr sz="4800" kern="1200">
          <a:solidFill>
            <a:schemeClr val="tx1"/>
          </a:solidFill>
          <a:latin typeface="+mn-lt"/>
          <a:ea typeface="+mn-ea"/>
          <a:cs typeface="+mn-cs"/>
        </a:defRPr>
      </a:lvl2pPr>
      <a:lvl3pPr marL="1959331" indent="-391866" algn="l" defTabSz="783732" rtl="0" eaLnBrk="1" latinLnBrk="0" hangingPunct="1">
        <a:spcBef>
          <a:spcPct val="20000"/>
        </a:spcBef>
        <a:buFont typeface="Arial"/>
        <a:buChar char="•"/>
        <a:defRPr sz="4100" kern="1200">
          <a:solidFill>
            <a:schemeClr val="tx1"/>
          </a:solidFill>
          <a:latin typeface="+mn-lt"/>
          <a:ea typeface="+mn-ea"/>
          <a:cs typeface="+mn-cs"/>
        </a:defRPr>
      </a:lvl3pPr>
      <a:lvl4pPr marL="2743063" indent="-391866" algn="l" defTabSz="783732" rtl="0" eaLnBrk="1" latinLnBrk="0" hangingPunct="1">
        <a:spcBef>
          <a:spcPct val="20000"/>
        </a:spcBef>
        <a:buFont typeface="Arial"/>
        <a:buChar char="–"/>
        <a:defRPr sz="3400" kern="1200">
          <a:solidFill>
            <a:schemeClr val="tx1"/>
          </a:solidFill>
          <a:latin typeface="+mn-lt"/>
          <a:ea typeface="+mn-ea"/>
          <a:cs typeface="+mn-cs"/>
        </a:defRPr>
      </a:lvl4pPr>
      <a:lvl5pPr marL="3526795" indent="-391866" algn="l" defTabSz="783732" rtl="0" eaLnBrk="1" latinLnBrk="0" hangingPunct="1">
        <a:spcBef>
          <a:spcPct val="20000"/>
        </a:spcBef>
        <a:buFont typeface="Arial"/>
        <a:buChar char="»"/>
        <a:defRPr sz="3400" kern="1200">
          <a:solidFill>
            <a:schemeClr val="tx1"/>
          </a:solidFill>
          <a:latin typeface="+mn-lt"/>
          <a:ea typeface="+mn-ea"/>
          <a:cs typeface="+mn-cs"/>
        </a:defRPr>
      </a:lvl5pPr>
      <a:lvl6pPr marL="4310527" indent="-391866" algn="l" defTabSz="783732" rtl="0" eaLnBrk="1" latinLnBrk="0" hangingPunct="1">
        <a:spcBef>
          <a:spcPct val="20000"/>
        </a:spcBef>
        <a:buFont typeface="Arial"/>
        <a:buChar char="•"/>
        <a:defRPr sz="3400" kern="1200">
          <a:solidFill>
            <a:schemeClr val="tx1"/>
          </a:solidFill>
          <a:latin typeface="+mn-lt"/>
          <a:ea typeface="+mn-ea"/>
          <a:cs typeface="+mn-cs"/>
        </a:defRPr>
      </a:lvl6pPr>
      <a:lvl7pPr marL="5094260" indent="-391866" algn="l" defTabSz="783732" rtl="0" eaLnBrk="1" latinLnBrk="0" hangingPunct="1">
        <a:spcBef>
          <a:spcPct val="20000"/>
        </a:spcBef>
        <a:buFont typeface="Arial"/>
        <a:buChar char="•"/>
        <a:defRPr sz="3400" kern="1200">
          <a:solidFill>
            <a:schemeClr val="tx1"/>
          </a:solidFill>
          <a:latin typeface="+mn-lt"/>
          <a:ea typeface="+mn-ea"/>
          <a:cs typeface="+mn-cs"/>
        </a:defRPr>
      </a:lvl7pPr>
      <a:lvl8pPr marL="5877992" indent="-391866" algn="l" defTabSz="783732" rtl="0" eaLnBrk="1" latinLnBrk="0" hangingPunct="1">
        <a:spcBef>
          <a:spcPct val="20000"/>
        </a:spcBef>
        <a:buFont typeface="Arial"/>
        <a:buChar char="•"/>
        <a:defRPr sz="3400" kern="1200">
          <a:solidFill>
            <a:schemeClr val="tx1"/>
          </a:solidFill>
          <a:latin typeface="+mn-lt"/>
          <a:ea typeface="+mn-ea"/>
          <a:cs typeface="+mn-cs"/>
        </a:defRPr>
      </a:lvl8pPr>
      <a:lvl9pPr marL="6661724" indent="-391866" algn="l" defTabSz="783732" rtl="0" eaLnBrk="1" latinLnBrk="0" hangingPunct="1">
        <a:spcBef>
          <a:spcPct val="20000"/>
        </a:spcBef>
        <a:buFont typeface="Arial"/>
        <a:buChar char="•"/>
        <a:defRPr sz="3400" kern="1200">
          <a:solidFill>
            <a:schemeClr val="tx1"/>
          </a:solidFill>
          <a:latin typeface="+mn-lt"/>
          <a:ea typeface="+mn-ea"/>
          <a:cs typeface="+mn-cs"/>
        </a:defRPr>
      </a:lvl9pPr>
    </p:bodyStyle>
    <p:otherStyle>
      <a:defPPr>
        <a:defRPr lang="en-US"/>
      </a:defPPr>
      <a:lvl1pPr marL="0" algn="l" defTabSz="783732" rtl="0" eaLnBrk="1" latinLnBrk="0" hangingPunct="1">
        <a:defRPr sz="3100" kern="1200">
          <a:solidFill>
            <a:schemeClr val="tx1"/>
          </a:solidFill>
          <a:latin typeface="+mn-lt"/>
          <a:ea typeface="+mn-ea"/>
          <a:cs typeface="+mn-cs"/>
        </a:defRPr>
      </a:lvl1pPr>
      <a:lvl2pPr marL="783732" algn="l" defTabSz="783732" rtl="0" eaLnBrk="1" latinLnBrk="0" hangingPunct="1">
        <a:defRPr sz="3100" kern="1200">
          <a:solidFill>
            <a:schemeClr val="tx1"/>
          </a:solidFill>
          <a:latin typeface="+mn-lt"/>
          <a:ea typeface="+mn-ea"/>
          <a:cs typeface="+mn-cs"/>
        </a:defRPr>
      </a:lvl2pPr>
      <a:lvl3pPr marL="1567464" algn="l" defTabSz="783732" rtl="0" eaLnBrk="1" latinLnBrk="0" hangingPunct="1">
        <a:defRPr sz="3100" kern="1200">
          <a:solidFill>
            <a:schemeClr val="tx1"/>
          </a:solidFill>
          <a:latin typeface="+mn-lt"/>
          <a:ea typeface="+mn-ea"/>
          <a:cs typeface="+mn-cs"/>
        </a:defRPr>
      </a:lvl3pPr>
      <a:lvl4pPr marL="2351197" algn="l" defTabSz="783732" rtl="0" eaLnBrk="1" latinLnBrk="0" hangingPunct="1">
        <a:defRPr sz="3100" kern="1200">
          <a:solidFill>
            <a:schemeClr val="tx1"/>
          </a:solidFill>
          <a:latin typeface="+mn-lt"/>
          <a:ea typeface="+mn-ea"/>
          <a:cs typeface="+mn-cs"/>
        </a:defRPr>
      </a:lvl4pPr>
      <a:lvl5pPr marL="3134929" algn="l" defTabSz="783732" rtl="0" eaLnBrk="1" latinLnBrk="0" hangingPunct="1">
        <a:defRPr sz="3100" kern="1200">
          <a:solidFill>
            <a:schemeClr val="tx1"/>
          </a:solidFill>
          <a:latin typeface="+mn-lt"/>
          <a:ea typeface="+mn-ea"/>
          <a:cs typeface="+mn-cs"/>
        </a:defRPr>
      </a:lvl5pPr>
      <a:lvl6pPr marL="3918661" algn="l" defTabSz="783732" rtl="0" eaLnBrk="1" latinLnBrk="0" hangingPunct="1">
        <a:defRPr sz="3100" kern="1200">
          <a:solidFill>
            <a:schemeClr val="tx1"/>
          </a:solidFill>
          <a:latin typeface="+mn-lt"/>
          <a:ea typeface="+mn-ea"/>
          <a:cs typeface="+mn-cs"/>
        </a:defRPr>
      </a:lvl6pPr>
      <a:lvl7pPr marL="4702393" algn="l" defTabSz="783732" rtl="0" eaLnBrk="1" latinLnBrk="0" hangingPunct="1">
        <a:defRPr sz="3100" kern="1200">
          <a:solidFill>
            <a:schemeClr val="tx1"/>
          </a:solidFill>
          <a:latin typeface="+mn-lt"/>
          <a:ea typeface="+mn-ea"/>
          <a:cs typeface="+mn-cs"/>
        </a:defRPr>
      </a:lvl7pPr>
      <a:lvl8pPr marL="5486126" algn="l" defTabSz="783732" rtl="0" eaLnBrk="1" latinLnBrk="0" hangingPunct="1">
        <a:defRPr sz="3100" kern="1200">
          <a:solidFill>
            <a:schemeClr val="tx1"/>
          </a:solidFill>
          <a:latin typeface="+mn-lt"/>
          <a:ea typeface="+mn-ea"/>
          <a:cs typeface="+mn-cs"/>
        </a:defRPr>
      </a:lvl8pPr>
      <a:lvl9pPr marL="6269858" algn="l" defTabSz="783732" rtl="0" eaLnBrk="1" latinLnBrk="0" hangingPunct="1">
        <a:defRPr sz="3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Rectangle 403">
            <a:extLst>
              <a:ext uri="{FF2B5EF4-FFF2-40B4-BE49-F238E27FC236}">
                <a16:creationId xmlns:a16="http://schemas.microsoft.com/office/drawing/2014/main" id="{71789BE3-6FB6-4AA7-9B5D-65F75E2AAD65}"/>
              </a:ext>
            </a:extLst>
          </p:cNvPr>
          <p:cNvSpPr/>
          <p:nvPr/>
        </p:nvSpPr>
        <p:spPr>
          <a:xfrm>
            <a:off x="206232" y="6012135"/>
            <a:ext cx="7678484" cy="2327222"/>
          </a:xfrm>
          <a:prstGeom prst="rect">
            <a:avLst/>
          </a:prstGeom>
          <a:solidFill>
            <a:schemeClr val="bg2"/>
          </a:solidFill>
          <a:ln w="317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83732" rtl="0" eaLnBrk="1" fontAlgn="auto" latinLnBrk="0" hangingPunct="1">
              <a:lnSpc>
                <a:spcPct val="100000"/>
              </a:lnSpc>
              <a:spcBef>
                <a:spcPts val="0"/>
              </a:spcBef>
              <a:spcAft>
                <a:spcPts val="0"/>
              </a:spcAft>
              <a:buClrTx/>
              <a:buSzTx/>
              <a:buFontTx/>
              <a:buNone/>
              <a:tabLst/>
              <a:defRPr/>
            </a:pPr>
            <a:endParaRPr kumimoji="0" lang="en-US" sz="31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2" name="Group 21"/>
          <p:cNvGrpSpPr/>
          <p:nvPr/>
        </p:nvGrpSpPr>
        <p:grpSpPr>
          <a:xfrm>
            <a:off x="0" y="0"/>
            <a:ext cx="16459200" cy="631306"/>
            <a:chOff x="0" y="0"/>
            <a:chExt cx="16459200" cy="631306"/>
          </a:xfrm>
        </p:grpSpPr>
        <p:sp>
          <p:nvSpPr>
            <p:cNvPr id="4" name="Rectangle 3"/>
            <p:cNvSpPr/>
            <p:nvPr/>
          </p:nvSpPr>
          <p:spPr>
            <a:xfrm>
              <a:off x="0" y="0"/>
              <a:ext cx="16459200" cy="63130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83732" rtl="0" eaLnBrk="1" fontAlgn="auto" latinLnBrk="0" hangingPunct="1">
                <a:lnSpc>
                  <a:spcPct val="100000"/>
                </a:lnSpc>
                <a:spcBef>
                  <a:spcPts val="0"/>
                </a:spcBef>
                <a:spcAft>
                  <a:spcPts val="0"/>
                </a:spcAft>
                <a:buClrTx/>
                <a:buSzTx/>
                <a:buFontTx/>
                <a:buNone/>
                <a:tabLst/>
                <a:defRPr/>
              </a:pPr>
              <a:endParaRPr kumimoji="0" lang="en-US" sz="31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descr="usaa_flr_dcv_rgb_sld_ye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207816"/>
              <a:ext cx="381000" cy="254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22589" y="99372"/>
              <a:ext cx="438272" cy="470887"/>
            </a:xfrm>
            <a:prstGeom prst="rect">
              <a:avLst/>
            </a:prstGeom>
          </p:spPr>
        </p:pic>
        <p:sp>
          <p:nvSpPr>
            <p:cNvPr id="7" name="TextBox 6"/>
            <p:cNvSpPr txBox="1"/>
            <p:nvPr/>
          </p:nvSpPr>
          <p:spPr>
            <a:xfrm>
              <a:off x="751840" y="131197"/>
              <a:ext cx="4986489" cy="400110"/>
            </a:xfrm>
            <a:prstGeom prst="rect">
              <a:avLst/>
            </a:prstGeom>
            <a:noFill/>
          </p:spPr>
          <p:txBody>
            <a:bodyPr wrap="square" rtlCol="0">
              <a:spAutoFit/>
            </a:bodyPr>
            <a:lstStyle/>
            <a:p>
              <a:pPr marL="0" marR="0" lvl="0" indent="0" algn="l" defTabSz="78373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Gotham Medium"/>
                  <a:ea typeface="+mn-ea"/>
                  <a:cs typeface="Gotham Medium"/>
                </a:rPr>
                <a:t>CORPORATE RESPONSIBILITY</a:t>
              </a:r>
            </a:p>
          </p:txBody>
        </p:sp>
        <p:sp>
          <p:nvSpPr>
            <p:cNvPr id="8" name="TextBox 7"/>
            <p:cNvSpPr txBox="1"/>
            <p:nvPr/>
          </p:nvSpPr>
          <p:spPr>
            <a:xfrm>
              <a:off x="9058653" y="211706"/>
              <a:ext cx="6671757" cy="246221"/>
            </a:xfrm>
            <a:prstGeom prst="rect">
              <a:avLst/>
            </a:prstGeom>
            <a:noFill/>
          </p:spPr>
          <p:txBody>
            <a:bodyPr wrap="square" rtlCol="0">
              <a:spAutoFit/>
            </a:bodyPr>
            <a:lstStyle/>
            <a:p>
              <a:pPr marL="0" marR="0" lvl="0" indent="0" algn="r" defTabSz="7837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otham Medium"/>
                  <a:ea typeface="+mn-ea"/>
                  <a:cs typeface="Gotham Medium"/>
                </a:rPr>
                <a:t>For Public Use: </a:t>
              </a:r>
              <a:r>
                <a:rPr lang="en-US" sz="1000" dirty="0">
                  <a:solidFill>
                    <a:prstClr val="white"/>
                  </a:solidFill>
                  <a:latin typeface="Gotham Medium"/>
                  <a:cs typeface="Gotham Medium"/>
                </a:rPr>
                <a:t>March</a:t>
              </a:r>
              <a:r>
                <a:rPr kumimoji="0" lang="en-US" sz="1000" b="0" i="0" u="none" strike="noStrike" kern="1200" cap="none" spc="0" normalizeH="0" baseline="0" noProof="0" dirty="0">
                  <a:ln>
                    <a:noFill/>
                  </a:ln>
                  <a:solidFill>
                    <a:prstClr val="white"/>
                  </a:solidFill>
                  <a:effectLst/>
                  <a:uLnTx/>
                  <a:uFillTx/>
                  <a:latin typeface="Gotham Medium"/>
                  <a:ea typeface="+mn-ea"/>
                  <a:cs typeface="Gotham Medium"/>
                </a:rPr>
                <a:t> 2018</a:t>
              </a:r>
            </a:p>
          </p:txBody>
        </p:sp>
      </p:grpSp>
      <p:sp>
        <p:nvSpPr>
          <p:cNvPr id="9" name="Rectangle 8"/>
          <p:cNvSpPr/>
          <p:nvPr/>
        </p:nvSpPr>
        <p:spPr>
          <a:xfrm>
            <a:off x="204125" y="771308"/>
            <a:ext cx="2716823" cy="25076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83732" rtl="0" eaLnBrk="1" fontAlgn="auto" latinLnBrk="0" hangingPunct="1">
              <a:lnSpc>
                <a:spcPct val="100000"/>
              </a:lnSpc>
              <a:spcBef>
                <a:spcPts val="0"/>
              </a:spcBef>
              <a:spcAft>
                <a:spcPts val="0"/>
              </a:spcAft>
              <a:buClrTx/>
              <a:buSzTx/>
              <a:buFontTx/>
              <a:buNone/>
              <a:tabLst/>
              <a:defRPr/>
            </a:pPr>
            <a:endParaRPr kumimoji="0" lang="en-US" sz="31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extBox 10"/>
          <p:cNvSpPr txBox="1"/>
          <p:nvPr/>
        </p:nvSpPr>
        <p:spPr>
          <a:xfrm>
            <a:off x="295455" y="939349"/>
            <a:ext cx="2533059" cy="2246769"/>
          </a:xfrm>
          <a:prstGeom prst="rect">
            <a:avLst/>
          </a:prstGeom>
          <a:noFill/>
        </p:spPr>
        <p:txBody>
          <a:bodyPr wrap="square" rtlCol="0">
            <a:spAutoFit/>
          </a:bodyPr>
          <a:lstStyle/>
          <a:p>
            <a:pPr lvl="0">
              <a:defRPr/>
            </a:pPr>
            <a:r>
              <a:rPr lang="en-US" sz="1400" dirty="0">
                <a:solidFill>
                  <a:srgbClr val="12395B"/>
                </a:solidFill>
                <a:latin typeface="Gotham Medium"/>
                <a:cs typeface="Gotham Medium"/>
              </a:rPr>
              <a:t>        THE </a:t>
            </a:r>
            <a:r>
              <a:rPr lang="en-US" sz="1400" dirty="0">
                <a:solidFill>
                  <a:schemeClr val="tx2"/>
                </a:solidFill>
                <a:latin typeface="Gotham Medium"/>
                <a:cs typeface="Gotham Medium"/>
              </a:rPr>
              <a:t>MISSION of the association is to facilitate the financial security of its members, associates, and their families through provision of a full range of highly competitive financial products and services; </a:t>
            </a:r>
          </a:p>
          <a:p>
            <a:pPr lvl="0">
              <a:defRPr/>
            </a:pPr>
            <a:r>
              <a:rPr lang="en-US" sz="1400" dirty="0">
                <a:solidFill>
                  <a:schemeClr val="tx2"/>
                </a:solidFill>
                <a:latin typeface="Gotham Medium"/>
                <a:cs typeface="Gotham Medium"/>
              </a:rPr>
              <a:t>in so doing, USAA seeks to </a:t>
            </a:r>
            <a:br>
              <a:rPr lang="en-US" sz="1400" dirty="0">
                <a:solidFill>
                  <a:schemeClr val="tx2"/>
                </a:solidFill>
                <a:latin typeface="Gotham Medium"/>
                <a:cs typeface="Gotham Medium"/>
              </a:rPr>
            </a:br>
            <a:r>
              <a:rPr lang="en-US" sz="1400" dirty="0">
                <a:solidFill>
                  <a:schemeClr val="tx2"/>
                </a:solidFill>
                <a:latin typeface="Gotham Medium"/>
                <a:cs typeface="Gotham Medium"/>
              </a:rPr>
              <a:t>be the provider of choice for the military community.</a:t>
            </a:r>
            <a:endParaRPr kumimoji="0" lang="en-US" sz="1500" b="0" i="0" u="none" strike="noStrike" kern="1200" cap="none" spc="0" normalizeH="0" baseline="0" noProof="0" dirty="0">
              <a:ln>
                <a:noFill/>
              </a:ln>
              <a:solidFill>
                <a:srgbClr val="12395B"/>
              </a:solidFill>
              <a:effectLst/>
              <a:uLnTx/>
              <a:uFillTx/>
              <a:latin typeface="Gotham Medium"/>
              <a:ea typeface="+mn-ea"/>
              <a:cs typeface="Gotham Medium"/>
            </a:endParaRPr>
          </a:p>
        </p:txBody>
      </p:sp>
      <p:pic>
        <p:nvPicPr>
          <p:cNvPr id="10" name="Picture 9" descr="usaa_flr_dcv_rgb_sld_blu.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736" y="971688"/>
            <a:ext cx="280960" cy="187306"/>
          </a:xfrm>
          <a:prstGeom prst="rect">
            <a:avLst/>
          </a:prstGeom>
        </p:spPr>
      </p:pic>
      <p:sp>
        <p:nvSpPr>
          <p:cNvPr id="13" name="Rectangle 12"/>
          <p:cNvSpPr/>
          <p:nvPr/>
        </p:nvSpPr>
        <p:spPr>
          <a:xfrm>
            <a:off x="3076299" y="774194"/>
            <a:ext cx="13214052" cy="2504801"/>
          </a:xfrm>
          <a:prstGeom prst="rect">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83732" rtl="0" eaLnBrk="1" fontAlgn="auto" latinLnBrk="0" hangingPunct="1">
              <a:lnSpc>
                <a:spcPct val="100000"/>
              </a:lnSpc>
              <a:spcBef>
                <a:spcPts val="0"/>
              </a:spcBef>
              <a:spcAft>
                <a:spcPts val="0"/>
              </a:spcAft>
              <a:buClrTx/>
              <a:buSzTx/>
              <a:buFontTx/>
              <a:buNone/>
              <a:tabLst/>
              <a:defRPr/>
            </a:pPr>
            <a:endParaRPr kumimoji="0" lang="en-US" sz="31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p:cNvSpPr/>
          <p:nvPr/>
        </p:nvSpPr>
        <p:spPr>
          <a:xfrm>
            <a:off x="3076299" y="774193"/>
            <a:ext cx="188390" cy="26953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83732" rtl="0" eaLnBrk="1" fontAlgn="auto" latinLnBrk="0" hangingPunct="1">
              <a:lnSpc>
                <a:spcPct val="100000"/>
              </a:lnSpc>
              <a:spcBef>
                <a:spcPts val="0"/>
              </a:spcBef>
              <a:spcAft>
                <a:spcPts val="0"/>
              </a:spcAft>
              <a:buClrTx/>
              <a:buSzTx/>
              <a:buFontTx/>
              <a:buNone/>
              <a:tabLst/>
              <a:defRPr/>
            </a:pPr>
            <a:endParaRPr kumimoji="0" lang="en-US" sz="31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Box 15"/>
          <p:cNvSpPr txBox="1"/>
          <p:nvPr/>
        </p:nvSpPr>
        <p:spPr>
          <a:xfrm>
            <a:off x="3035329" y="758856"/>
            <a:ext cx="223482" cy="276999"/>
          </a:xfrm>
          <a:prstGeom prst="rect">
            <a:avLst/>
          </a:prstGeom>
          <a:noFill/>
        </p:spPr>
        <p:txBody>
          <a:bodyPr wrap="square" rtlCol="0">
            <a:spAutoFit/>
          </a:bodyPr>
          <a:lstStyle/>
          <a:p>
            <a:pPr marL="0" marR="0" lvl="0" indent="0" algn="ctr" defTabSz="78373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AC705"/>
                </a:solidFill>
                <a:effectLst/>
                <a:uLnTx/>
                <a:uFillTx/>
                <a:latin typeface="Gotham Medium"/>
                <a:ea typeface="+mn-ea"/>
                <a:cs typeface="Gotham Medium"/>
              </a:rPr>
              <a:t>1</a:t>
            </a:r>
          </a:p>
        </p:txBody>
      </p:sp>
      <p:sp>
        <p:nvSpPr>
          <p:cNvPr id="71" name="Rectangle 70"/>
          <p:cNvSpPr/>
          <p:nvPr/>
        </p:nvSpPr>
        <p:spPr>
          <a:xfrm>
            <a:off x="8038094" y="3442311"/>
            <a:ext cx="8252676" cy="7422261"/>
          </a:xfrm>
          <a:prstGeom prst="rect">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83732" rtl="0" eaLnBrk="1" fontAlgn="auto" latinLnBrk="0" hangingPunct="1">
              <a:lnSpc>
                <a:spcPct val="100000"/>
              </a:lnSpc>
              <a:spcBef>
                <a:spcPts val="0"/>
              </a:spcBef>
              <a:spcAft>
                <a:spcPts val="0"/>
              </a:spcAft>
              <a:buClrTx/>
              <a:buSzTx/>
              <a:buFontTx/>
              <a:buNone/>
              <a:tabLst/>
              <a:defRPr/>
            </a:pPr>
            <a:endParaRPr kumimoji="0" lang="en-US" sz="3100" b="0" i="0" u="none" strike="noStrike" kern="1200" cap="none" spc="0" normalizeH="0" baseline="0" noProof="0" dirty="0">
              <a:ln>
                <a:noFill/>
              </a:ln>
              <a:solidFill>
                <a:prstClr val="white"/>
              </a:solidFill>
              <a:effectLst/>
              <a:uLnTx/>
              <a:uFillTx/>
              <a:latin typeface="Calibri"/>
              <a:ea typeface="+mn-ea"/>
              <a:cs typeface="+mn-cs"/>
            </a:endParaRPr>
          </a:p>
        </p:txBody>
      </p:sp>
      <p:sp>
        <p:nvSpPr>
          <p:cNvPr id="72" name="Rectangle 71"/>
          <p:cNvSpPr/>
          <p:nvPr/>
        </p:nvSpPr>
        <p:spPr>
          <a:xfrm>
            <a:off x="8046003" y="3442311"/>
            <a:ext cx="188390" cy="26953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83732" rtl="0" eaLnBrk="1" fontAlgn="auto" latinLnBrk="0" hangingPunct="1">
              <a:lnSpc>
                <a:spcPct val="100000"/>
              </a:lnSpc>
              <a:spcBef>
                <a:spcPts val="0"/>
              </a:spcBef>
              <a:spcAft>
                <a:spcPts val="0"/>
              </a:spcAft>
              <a:buClrTx/>
              <a:buSzTx/>
              <a:buFontTx/>
              <a:buNone/>
              <a:tabLst/>
              <a:defRPr/>
            </a:pPr>
            <a:endParaRPr kumimoji="0" lang="en-US" sz="3100" b="0" i="0" u="none" strike="noStrike" kern="1200" cap="none" spc="0" normalizeH="0" baseline="0" noProof="0" dirty="0">
              <a:ln>
                <a:noFill/>
              </a:ln>
              <a:solidFill>
                <a:prstClr val="white"/>
              </a:solidFill>
              <a:effectLst/>
              <a:uLnTx/>
              <a:uFillTx/>
              <a:latin typeface="Calibri"/>
              <a:ea typeface="+mn-ea"/>
              <a:cs typeface="+mn-cs"/>
            </a:endParaRPr>
          </a:p>
        </p:txBody>
      </p:sp>
      <p:sp>
        <p:nvSpPr>
          <p:cNvPr id="73" name="TextBox 72"/>
          <p:cNvSpPr txBox="1"/>
          <p:nvPr/>
        </p:nvSpPr>
        <p:spPr>
          <a:xfrm>
            <a:off x="7994873" y="3426974"/>
            <a:ext cx="223482" cy="276999"/>
          </a:xfrm>
          <a:prstGeom prst="rect">
            <a:avLst/>
          </a:prstGeom>
          <a:noFill/>
        </p:spPr>
        <p:txBody>
          <a:bodyPr wrap="square" rtlCol="0">
            <a:spAutoFit/>
          </a:bodyPr>
          <a:lstStyle/>
          <a:p>
            <a:pPr marL="0" marR="0" lvl="0" indent="0" algn="ctr" defTabSz="78373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AC705"/>
                </a:solidFill>
                <a:effectLst/>
                <a:uLnTx/>
                <a:uFillTx/>
                <a:latin typeface="Gotham Medium"/>
                <a:ea typeface="+mn-ea"/>
                <a:cs typeface="Gotham Medium"/>
              </a:rPr>
              <a:t>3</a:t>
            </a:r>
          </a:p>
        </p:txBody>
      </p:sp>
      <p:sp>
        <p:nvSpPr>
          <p:cNvPr id="90" name="TextBox 89"/>
          <p:cNvSpPr txBox="1"/>
          <p:nvPr/>
        </p:nvSpPr>
        <p:spPr>
          <a:xfrm>
            <a:off x="8140245" y="9148984"/>
            <a:ext cx="1485351" cy="855619"/>
          </a:xfrm>
          <a:prstGeom prst="rect">
            <a:avLst/>
          </a:prstGeom>
          <a:noFill/>
        </p:spPr>
        <p:txBody>
          <a:bodyPr wrap="square" rtlCol="0">
            <a:spAutoFit/>
          </a:bodyPr>
          <a:lstStyle/>
          <a:p>
            <a:pPr marL="0" marR="0" lvl="0" indent="0" algn="ctr" defTabSz="7837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2395B"/>
                </a:solidFill>
                <a:effectLst/>
                <a:uLnTx/>
                <a:uFillTx/>
                <a:latin typeface="Gotham Bold"/>
                <a:ea typeface="+mn-ea"/>
                <a:cs typeface="Gotham Bold"/>
              </a:rPr>
              <a:t>1,300</a:t>
            </a:r>
            <a:endParaRPr kumimoji="0" lang="en-US" sz="2800" b="0" i="0" u="none" strike="noStrike" kern="1200" cap="none" spc="0" normalizeH="0" baseline="0" noProof="0" dirty="0">
              <a:ln>
                <a:noFill/>
              </a:ln>
              <a:solidFill>
                <a:srgbClr val="6999AF"/>
              </a:solidFill>
              <a:effectLst/>
              <a:uLnTx/>
              <a:uFillTx/>
              <a:latin typeface="Gotham Bold"/>
              <a:ea typeface="+mn-ea"/>
              <a:cs typeface="Gotham Bold"/>
            </a:endParaRPr>
          </a:p>
          <a:p>
            <a:pPr marL="0" marR="0" lvl="0" indent="0" algn="ctr" defTabSz="783732" rtl="0" eaLnBrk="1" fontAlgn="auto" latinLnBrk="0" hangingPunct="1">
              <a:lnSpc>
                <a:spcPct val="8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2395B"/>
                </a:solidFill>
                <a:effectLst/>
                <a:uLnTx/>
                <a:uFillTx/>
                <a:latin typeface="Gotham Medium"/>
                <a:ea typeface="+mn-ea"/>
                <a:cs typeface="Gotham Medium"/>
              </a:rPr>
              <a:t>HOMELESS VETERANS PROVIDED PERMANENT HOUSING IN SAN ANTONIO </a:t>
            </a:r>
          </a:p>
        </p:txBody>
      </p:sp>
      <p:pic>
        <p:nvPicPr>
          <p:cNvPr id="265" name="Picture 264">
            <a:extLst>
              <a:ext uri="{FF2B5EF4-FFF2-40B4-BE49-F238E27FC236}">
                <a16:creationId xmlns:a16="http://schemas.microsoft.com/office/drawing/2014/main" id="{F9D55717-A47A-4A43-AD03-5C04BF5A3510}"/>
              </a:ext>
            </a:extLst>
          </p:cNvPr>
          <p:cNvPicPr>
            <a:picLocks noChangeAspect="1"/>
          </p:cNvPicPr>
          <p:nvPr/>
        </p:nvPicPr>
        <p:blipFill rotWithShape="1">
          <a:blip r:embed="rId6"/>
          <a:srcRect l="62501" t="10000" r="9166" b="4666"/>
          <a:stretch/>
        </p:blipFill>
        <p:spPr>
          <a:xfrm>
            <a:off x="8217246" y="7834170"/>
            <a:ext cx="1321545" cy="1243806"/>
          </a:xfrm>
          <a:prstGeom prst="rect">
            <a:avLst/>
          </a:prstGeom>
          <a:ln>
            <a:solidFill>
              <a:schemeClr val="tx1"/>
            </a:solidFill>
          </a:ln>
        </p:spPr>
      </p:pic>
      <p:pic>
        <p:nvPicPr>
          <p:cNvPr id="269" name="Picture 268">
            <a:extLst>
              <a:ext uri="{FF2B5EF4-FFF2-40B4-BE49-F238E27FC236}">
                <a16:creationId xmlns:a16="http://schemas.microsoft.com/office/drawing/2014/main" id="{57EE0DE7-4306-41CD-9DE4-4F0726BA6053}"/>
              </a:ext>
            </a:extLst>
          </p:cNvPr>
          <p:cNvPicPr>
            <a:picLocks noChangeAspect="1"/>
          </p:cNvPicPr>
          <p:nvPr/>
        </p:nvPicPr>
        <p:blipFill rotWithShape="1">
          <a:blip r:embed="rId7"/>
          <a:srcRect l="64167" t="15139" r="13333" b="15526"/>
          <a:stretch/>
        </p:blipFill>
        <p:spPr>
          <a:xfrm>
            <a:off x="9867290" y="7835283"/>
            <a:ext cx="1319089" cy="1270234"/>
          </a:xfrm>
          <a:prstGeom prst="rect">
            <a:avLst/>
          </a:prstGeom>
          <a:ln>
            <a:solidFill>
              <a:schemeClr val="tx1"/>
            </a:solidFill>
          </a:ln>
        </p:spPr>
      </p:pic>
      <p:sp>
        <p:nvSpPr>
          <p:cNvPr id="270" name="TextBox 269">
            <a:extLst>
              <a:ext uri="{FF2B5EF4-FFF2-40B4-BE49-F238E27FC236}">
                <a16:creationId xmlns:a16="http://schemas.microsoft.com/office/drawing/2014/main" id="{C54FCF35-0C77-4F80-85BE-96BB97CB213C}"/>
              </a:ext>
            </a:extLst>
          </p:cNvPr>
          <p:cNvSpPr txBox="1"/>
          <p:nvPr/>
        </p:nvSpPr>
        <p:spPr>
          <a:xfrm>
            <a:off x="9861561" y="9158399"/>
            <a:ext cx="1303071" cy="855619"/>
          </a:xfrm>
          <a:prstGeom prst="rect">
            <a:avLst/>
          </a:prstGeom>
          <a:noFill/>
        </p:spPr>
        <p:txBody>
          <a:bodyPr wrap="square" rtlCol="0">
            <a:spAutoFit/>
          </a:bodyPr>
          <a:lstStyle/>
          <a:p>
            <a:pPr marL="0" marR="0" lvl="0" indent="0" algn="ctr" defTabSz="7837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2395B"/>
                </a:solidFill>
                <a:effectLst/>
                <a:uLnTx/>
                <a:uFillTx/>
                <a:latin typeface="Gotham Bold"/>
                <a:ea typeface="+mn-ea"/>
                <a:cs typeface="Gotham Bold"/>
              </a:rPr>
              <a:t>$5M</a:t>
            </a:r>
            <a:endParaRPr kumimoji="0" lang="en-US" sz="2800" b="0" i="0" u="none" strike="noStrike" kern="1200" cap="none" spc="0" normalizeH="0" baseline="0" noProof="0" dirty="0">
              <a:ln>
                <a:noFill/>
              </a:ln>
              <a:solidFill>
                <a:srgbClr val="6999AF"/>
              </a:solidFill>
              <a:effectLst/>
              <a:uLnTx/>
              <a:uFillTx/>
              <a:latin typeface="Gotham Bold"/>
              <a:ea typeface="+mn-ea"/>
              <a:cs typeface="Gotham Bold"/>
            </a:endParaRPr>
          </a:p>
          <a:p>
            <a:pPr marL="0" marR="0" lvl="0" indent="0" algn="ctr" defTabSz="783732" rtl="0" eaLnBrk="1" fontAlgn="auto" latinLnBrk="0" hangingPunct="1">
              <a:lnSpc>
                <a:spcPct val="8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2395B"/>
                </a:solidFill>
                <a:effectLst/>
                <a:uLnTx/>
                <a:uFillTx/>
                <a:latin typeface="Gotham Medium"/>
                <a:ea typeface="+mn-ea"/>
                <a:cs typeface="Gotham Medium"/>
              </a:rPr>
              <a:t>NATURAL DISASTER PHILANTHROPIC SUPPORT</a:t>
            </a:r>
          </a:p>
        </p:txBody>
      </p:sp>
      <p:sp>
        <p:nvSpPr>
          <p:cNvPr id="271" name="TextBox 270">
            <a:extLst>
              <a:ext uri="{FF2B5EF4-FFF2-40B4-BE49-F238E27FC236}">
                <a16:creationId xmlns:a16="http://schemas.microsoft.com/office/drawing/2014/main" id="{30129402-77F3-4140-9CAC-412DE1044927}"/>
              </a:ext>
            </a:extLst>
          </p:cNvPr>
          <p:cNvSpPr txBox="1"/>
          <p:nvPr/>
        </p:nvSpPr>
        <p:spPr>
          <a:xfrm>
            <a:off x="9754904" y="10094434"/>
            <a:ext cx="1699404" cy="461665"/>
          </a:xfrm>
          <a:prstGeom prst="rect">
            <a:avLst/>
          </a:prstGeom>
          <a:noFill/>
        </p:spPr>
        <p:txBody>
          <a:bodyPr wrap="square" rtlCol="0">
            <a:spAutoFit/>
          </a:bodyPr>
          <a:lstStyle/>
          <a:p>
            <a:pPr marL="0" marR="0" lvl="0" indent="0" algn="ctr" defTabSz="783732" rtl="0" eaLnBrk="1" fontAlgn="auto" latinLnBrk="0" hangingPunct="1">
              <a:lnSpc>
                <a:spcPct val="80000"/>
              </a:lnSpc>
              <a:spcBef>
                <a:spcPts val="0"/>
              </a:spcBef>
              <a:spcAft>
                <a:spcPts val="0"/>
              </a:spcAft>
              <a:buClrTx/>
              <a:buSzTx/>
              <a:buFontTx/>
              <a:buNone/>
              <a:tabLst/>
              <a:defRPr/>
            </a:pPr>
            <a:r>
              <a:rPr kumimoji="0" lang="en-US" sz="1000" b="0" i="1" u="none" strike="noStrike" kern="1200" cap="none" spc="0" normalizeH="0" baseline="0" noProof="0" dirty="0">
                <a:ln>
                  <a:noFill/>
                </a:ln>
                <a:solidFill>
                  <a:schemeClr val="accent2">
                    <a:lumMod val="75000"/>
                  </a:schemeClr>
                </a:solidFill>
                <a:effectLst/>
                <a:uLnTx/>
                <a:uFillTx/>
                <a:latin typeface="Gotham Medium"/>
                <a:ea typeface="+mn-ea"/>
                <a:cs typeface="Gotham Medium"/>
              </a:rPr>
              <a:t>USAA, The USAA Foundation, Inc., USAA employees, Retirees &amp; RealCo</a:t>
            </a:r>
          </a:p>
        </p:txBody>
      </p:sp>
      <p:sp>
        <p:nvSpPr>
          <p:cNvPr id="272" name="TextBox 271">
            <a:extLst>
              <a:ext uri="{FF2B5EF4-FFF2-40B4-BE49-F238E27FC236}">
                <a16:creationId xmlns:a16="http://schemas.microsoft.com/office/drawing/2014/main" id="{7174A87B-6A30-4C43-BD89-541792F98EA5}"/>
              </a:ext>
            </a:extLst>
          </p:cNvPr>
          <p:cNvSpPr txBox="1"/>
          <p:nvPr/>
        </p:nvSpPr>
        <p:spPr>
          <a:xfrm>
            <a:off x="11479261" y="9154931"/>
            <a:ext cx="1380463" cy="855619"/>
          </a:xfrm>
          <a:prstGeom prst="rect">
            <a:avLst/>
          </a:prstGeom>
          <a:noFill/>
        </p:spPr>
        <p:txBody>
          <a:bodyPr wrap="square" rtlCol="0">
            <a:spAutoFit/>
          </a:bodyPr>
          <a:lstStyle/>
          <a:p>
            <a:pPr marL="0" marR="0" lvl="0" indent="0" algn="ctr" defTabSz="7837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2395B"/>
                </a:solidFill>
                <a:effectLst/>
                <a:uLnTx/>
                <a:uFillTx/>
                <a:latin typeface="Gotham Bold"/>
                <a:ea typeface="+mn-ea"/>
                <a:cs typeface="Gotham Bold"/>
              </a:rPr>
              <a:t>112%</a:t>
            </a:r>
            <a:endParaRPr kumimoji="0" lang="en-US" sz="2800" b="0" i="0" u="none" strike="noStrike" kern="1200" cap="none" spc="0" normalizeH="0" baseline="0" noProof="0" dirty="0">
              <a:ln>
                <a:noFill/>
              </a:ln>
              <a:solidFill>
                <a:srgbClr val="6999AF"/>
              </a:solidFill>
              <a:effectLst/>
              <a:uLnTx/>
              <a:uFillTx/>
              <a:latin typeface="Gotham Bold"/>
              <a:ea typeface="+mn-ea"/>
              <a:cs typeface="Gotham Bold"/>
            </a:endParaRPr>
          </a:p>
          <a:p>
            <a:pPr marL="0" marR="0" lvl="0" indent="0" algn="ctr" defTabSz="783732" rtl="0" eaLnBrk="1" fontAlgn="auto" latinLnBrk="0" hangingPunct="1">
              <a:lnSpc>
                <a:spcPct val="8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2395B"/>
                </a:solidFill>
                <a:effectLst/>
                <a:uLnTx/>
                <a:uFillTx/>
                <a:latin typeface="Gotham Medium"/>
                <a:ea typeface="+mn-ea"/>
                <a:cs typeface="Gotham Medium"/>
              </a:rPr>
              <a:t>INCREASE IN INDIVIDUALS ENGAGED IN FINANCIAL READINESS</a:t>
            </a:r>
          </a:p>
        </p:txBody>
      </p:sp>
      <p:sp>
        <p:nvSpPr>
          <p:cNvPr id="273" name="TextBox 272">
            <a:extLst>
              <a:ext uri="{FF2B5EF4-FFF2-40B4-BE49-F238E27FC236}">
                <a16:creationId xmlns:a16="http://schemas.microsoft.com/office/drawing/2014/main" id="{7D3E6572-C143-42AE-A522-8BFCFA82D929}"/>
              </a:ext>
            </a:extLst>
          </p:cNvPr>
          <p:cNvSpPr txBox="1"/>
          <p:nvPr/>
        </p:nvSpPr>
        <p:spPr>
          <a:xfrm>
            <a:off x="11366132" y="10090966"/>
            <a:ext cx="1699404" cy="461665"/>
          </a:xfrm>
          <a:prstGeom prst="rect">
            <a:avLst/>
          </a:prstGeom>
          <a:noFill/>
        </p:spPr>
        <p:txBody>
          <a:bodyPr wrap="square" rtlCol="0">
            <a:spAutoFit/>
          </a:bodyPr>
          <a:lstStyle/>
          <a:p>
            <a:pPr marL="0" marR="0" lvl="0" indent="0" algn="ctr" defTabSz="783732" rtl="0" eaLnBrk="1" fontAlgn="auto" latinLnBrk="0" hangingPunct="1">
              <a:lnSpc>
                <a:spcPct val="80000"/>
              </a:lnSpc>
              <a:spcBef>
                <a:spcPts val="0"/>
              </a:spcBef>
              <a:spcAft>
                <a:spcPts val="0"/>
              </a:spcAft>
              <a:buClrTx/>
              <a:buSzTx/>
              <a:buFontTx/>
              <a:buNone/>
              <a:tabLst/>
              <a:defRPr/>
            </a:pPr>
            <a:r>
              <a:rPr kumimoji="0" lang="en-US" sz="1000" b="0" i="1" u="none" strike="noStrike" kern="1200" cap="none" spc="0" normalizeH="0" baseline="0" noProof="0" dirty="0">
                <a:ln>
                  <a:noFill/>
                </a:ln>
                <a:solidFill>
                  <a:schemeClr val="accent2">
                    <a:lumMod val="75000"/>
                  </a:schemeClr>
                </a:solidFill>
                <a:effectLst/>
                <a:uLnTx/>
                <a:uFillTx/>
                <a:latin typeface="Gotham Medium"/>
                <a:ea typeface="+mn-ea"/>
                <a:cs typeface="Gotham Medium"/>
              </a:rPr>
              <a:t>268K service members and Junior ROTC served by USAAEF in 2017 vs ‘16</a:t>
            </a:r>
          </a:p>
        </p:txBody>
      </p:sp>
      <p:sp>
        <p:nvSpPr>
          <p:cNvPr id="275" name="TextBox 274">
            <a:extLst>
              <a:ext uri="{FF2B5EF4-FFF2-40B4-BE49-F238E27FC236}">
                <a16:creationId xmlns:a16="http://schemas.microsoft.com/office/drawing/2014/main" id="{BAA5B60F-CDD9-4BED-AFAE-D027B9DE9581}"/>
              </a:ext>
            </a:extLst>
          </p:cNvPr>
          <p:cNvSpPr txBox="1"/>
          <p:nvPr/>
        </p:nvSpPr>
        <p:spPr>
          <a:xfrm>
            <a:off x="13166255" y="9166415"/>
            <a:ext cx="1303071" cy="855619"/>
          </a:xfrm>
          <a:prstGeom prst="rect">
            <a:avLst/>
          </a:prstGeom>
          <a:noFill/>
        </p:spPr>
        <p:txBody>
          <a:bodyPr wrap="square" rtlCol="0">
            <a:spAutoFit/>
          </a:bodyPr>
          <a:lstStyle/>
          <a:p>
            <a:pPr marL="0" marR="0" lvl="0" indent="0" algn="ctr" defTabSz="7837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2395B"/>
                </a:solidFill>
                <a:effectLst/>
                <a:uLnTx/>
                <a:uFillTx/>
                <a:latin typeface="Gotham Bold"/>
                <a:ea typeface="+mn-ea"/>
                <a:cs typeface="Gotham Bold"/>
              </a:rPr>
              <a:t>36K</a:t>
            </a:r>
            <a:endParaRPr kumimoji="0" lang="en-US" sz="2800" b="0" i="0" u="none" strike="noStrike" kern="1200" cap="none" spc="0" normalizeH="0" baseline="0" noProof="0" dirty="0">
              <a:ln>
                <a:noFill/>
              </a:ln>
              <a:solidFill>
                <a:srgbClr val="6999AF"/>
              </a:solidFill>
              <a:effectLst/>
              <a:uLnTx/>
              <a:uFillTx/>
              <a:latin typeface="Gotham Bold"/>
              <a:ea typeface="+mn-ea"/>
              <a:cs typeface="Gotham Bold"/>
            </a:endParaRPr>
          </a:p>
          <a:p>
            <a:pPr marL="0" marR="0" lvl="0" indent="0" algn="ctr" defTabSz="783732" rtl="0" eaLnBrk="1" fontAlgn="auto" latinLnBrk="0" hangingPunct="1">
              <a:lnSpc>
                <a:spcPct val="8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2395B"/>
                </a:solidFill>
                <a:effectLst/>
                <a:uLnTx/>
                <a:uFillTx/>
                <a:latin typeface="Gotham Medium"/>
                <a:ea typeface="+mn-ea"/>
                <a:cs typeface="Gotham Medium"/>
              </a:rPr>
              <a:t>COURSES COMPLETED BY 11K USERS DURING FIRST YEAR</a:t>
            </a:r>
          </a:p>
        </p:txBody>
      </p:sp>
      <p:sp>
        <p:nvSpPr>
          <p:cNvPr id="276" name="TextBox 275">
            <a:extLst>
              <a:ext uri="{FF2B5EF4-FFF2-40B4-BE49-F238E27FC236}">
                <a16:creationId xmlns:a16="http://schemas.microsoft.com/office/drawing/2014/main" id="{C73F17C3-BA59-4822-B669-DE7EEEBB0D8B}"/>
              </a:ext>
            </a:extLst>
          </p:cNvPr>
          <p:cNvSpPr txBox="1"/>
          <p:nvPr/>
        </p:nvSpPr>
        <p:spPr>
          <a:xfrm>
            <a:off x="13011830" y="10102450"/>
            <a:ext cx="1699404" cy="464743"/>
          </a:xfrm>
          <a:prstGeom prst="rect">
            <a:avLst/>
          </a:prstGeom>
          <a:noFill/>
        </p:spPr>
        <p:txBody>
          <a:bodyPr wrap="square" rtlCol="0">
            <a:spAutoFit/>
          </a:bodyPr>
          <a:lstStyle/>
          <a:p>
            <a:pPr marL="0" marR="0" lvl="0" indent="0" algn="ctr" defTabSz="783732" rtl="0" eaLnBrk="1" fontAlgn="auto" latinLnBrk="0" hangingPunct="1">
              <a:lnSpc>
                <a:spcPct val="80000"/>
              </a:lnSpc>
              <a:spcBef>
                <a:spcPts val="0"/>
              </a:spcBef>
              <a:spcAft>
                <a:spcPts val="0"/>
              </a:spcAft>
              <a:buClrTx/>
              <a:buSzTx/>
              <a:buFontTx/>
              <a:buNone/>
              <a:tabLst/>
              <a:defRPr/>
            </a:pPr>
            <a:r>
              <a:rPr kumimoji="0" lang="en-US" sz="1000" b="0" i="1" u="none" strike="noStrike" kern="1200" cap="none" spc="0" normalizeH="0" baseline="0" noProof="0" dirty="0">
                <a:ln>
                  <a:noFill/>
                </a:ln>
                <a:solidFill>
                  <a:schemeClr val="accent2">
                    <a:lumMod val="75000"/>
                  </a:schemeClr>
                </a:solidFill>
                <a:effectLst/>
                <a:uLnTx/>
                <a:uFillTx/>
                <a:latin typeface="Gotham Medium"/>
                <a:ea typeface="+mn-ea"/>
                <a:cs typeface="Gotham Medium"/>
              </a:rPr>
              <a:t>USAA &amp; PsychArmor School for Military and Veteran Caregivers</a:t>
            </a:r>
          </a:p>
        </p:txBody>
      </p:sp>
      <p:sp>
        <p:nvSpPr>
          <p:cNvPr id="277" name="TextBox 276">
            <a:extLst>
              <a:ext uri="{FF2B5EF4-FFF2-40B4-BE49-F238E27FC236}">
                <a16:creationId xmlns:a16="http://schemas.microsoft.com/office/drawing/2014/main" id="{6F7AD087-4684-4AA1-A434-404A4B712D33}"/>
              </a:ext>
            </a:extLst>
          </p:cNvPr>
          <p:cNvSpPr txBox="1"/>
          <p:nvPr/>
        </p:nvSpPr>
        <p:spPr>
          <a:xfrm>
            <a:off x="14806316" y="9169364"/>
            <a:ext cx="1413949" cy="855619"/>
          </a:xfrm>
          <a:prstGeom prst="rect">
            <a:avLst/>
          </a:prstGeom>
          <a:noFill/>
        </p:spPr>
        <p:txBody>
          <a:bodyPr wrap="square" rtlCol="0">
            <a:spAutoFit/>
          </a:bodyPr>
          <a:lstStyle/>
          <a:p>
            <a:pPr marL="0" marR="0" lvl="0" indent="0" algn="ctr" defTabSz="7837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2395B"/>
                </a:solidFill>
                <a:effectLst/>
                <a:uLnTx/>
                <a:uFillTx/>
                <a:latin typeface="Gotham Bold"/>
                <a:ea typeface="+mn-ea"/>
                <a:cs typeface="Gotham Bold"/>
              </a:rPr>
              <a:t>15</a:t>
            </a:r>
            <a:endParaRPr kumimoji="0" lang="en-US" sz="2800" b="0" i="0" u="none" strike="noStrike" kern="1200" cap="none" spc="0" normalizeH="0" baseline="0" noProof="0" dirty="0">
              <a:ln>
                <a:noFill/>
              </a:ln>
              <a:solidFill>
                <a:srgbClr val="6999AF"/>
              </a:solidFill>
              <a:effectLst/>
              <a:uLnTx/>
              <a:uFillTx/>
              <a:latin typeface="Gotham Bold"/>
              <a:ea typeface="+mn-ea"/>
              <a:cs typeface="Gotham Bold"/>
            </a:endParaRPr>
          </a:p>
          <a:p>
            <a:pPr marL="0" marR="0" lvl="0" indent="0" algn="ctr" defTabSz="783732" rtl="0" eaLnBrk="1" fontAlgn="auto" latinLnBrk="0" hangingPunct="1">
              <a:lnSpc>
                <a:spcPct val="8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2395B"/>
                </a:solidFill>
                <a:effectLst/>
                <a:uLnTx/>
                <a:uFillTx/>
                <a:latin typeface="Gotham Medium"/>
                <a:ea typeface="+mn-ea"/>
                <a:cs typeface="Gotham Medium"/>
              </a:rPr>
              <a:t>SA SCHOOL DISTRICTS ELEVATING STEM FOR 26K STUDENTS &amp; TEACHERS</a:t>
            </a:r>
          </a:p>
        </p:txBody>
      </p:sp>
      <p:sp>
        <p:nvSpPr>
          <p:cNvPr id="278" name="TextBox 277">
            <a:extLst>
              <a:ext uri="{FF2B5EF4-FFF2-40B4-BE49-F238E27FC236}">
                <a16:creationId xmlns:a16="http://schemas.microsoft.com/office/drawing/2014/main" id="{E4FF0836-CA42-49F4-A776-4A57EF328E76}"/>
              </a:ext>
            </a:extLst>
          </p:cNvPr>
          <p:cNvSpPr txBox="1"/>
          <p:nvPr/>
        </p:nvSpPr>
        <p:spPr>
          <a:xfrm>
            <a:off x="14805901" y="10075849"/>
            <a:ext cx="1545393" cy="464743"/>
          </a:xfrm>
          <a:prstGeom prst="rect">
            <a:avLst/>
          </a:prstGeom>
          <a:noFill/>
        </p:spPr>
        <p:txBody>
          <a:bodyPr wrap="square" rtlCol="0">
            <a:spAutoFit/>
          </a:bodyPr>
          <a:lstStyle/>
          <a:p>
            <a:pPr marL="0" marR="0" lvl="0" indent="0" algn="ctr" defTabSz="783732" rtl="0" eaLnBrk="1" fontAlgn="auto" latinLnBrk="0" hangingPunct="1">
              <a:lnSpc>
                <a:spcPct val="80000"/>
              </a:lnSpc>
              <a:spcBef>
                <a:spcPts val="0"/>
              </a:spcBef>
              <a:spcAft>
                <a:spcPts val="0"/>
              </a:spcAft>
              <a:buClrTx/>
              <a:buSzTx/>
              <a:buFontTx/>
              <a:buNone/>
              <a:tabLst/>
              <a:defRPr/>
            </a:pPr>
            <a:r>
              <a:rPr kumimoji="0" lang="en-US" sz="1000" b="0" i="1" u="none" strike="noStrike" kern="1200" cap="none" spc="0" normalizeH="0" baseline="0" noProof="0" dirty="0">
                <a:ln>
                  <a:noFill/>
                </a:ln>
                <a:solidFill>
                  <a:schemeClr val="accent2">
                    <a:lumMod val="75000"/>
                  </a:schemeClr>
                </a:solidFill>
                <a:effectLst/>
                <a:uLnTx/>
                <a:uFillTx/>
                <a:latin typeface="Gotham Medium"/>
                <a:ea typeface="+mn-ea"/>
                <a:cs typeface="Gotham Medium"/>
              </a:rPr>
              <a:t>USAA investment to launch STEMvest with Discovery Education</a:t>
            </a:r>
          </a:p>
        </p:txBody>
      </p:sp>
      <p:pic>
        <p:nvPicPr>
          <p:cNvPr id="279" name="Picture 278">
            <a:extLst>
              <a:ext uri="{FF2B5EF4-FFF2-40B4-BE49-F238E27FC236}">
                <a16:creationId xmlns:a16="http://schemas.microsoft.com/office/drawing/2014/main" id="{C985FF7B-4C0B-4D89-B6A7-EB14899D65E7}"/>
              </a:ext>
            </a:extLst>
          </p:cNvPr>
          <p:cNvPicPr>
            <a:picLocks noChangeAspect="1"/>
          </p:cNvPicPr>
          <p:nvPr/>
        </p:nvPicPr>
        <p:blipFill rotWithShape="1">
          <a:blip r:embed="rId8"/>
          <a:srcRect l="68333" t="31334" r="18334" b="26000"/>
          <a:stretch/>
        </p:blipFill>
        <p:spPr>
          <a:xfrm>
            <a:off x="13190401" y="7831892"/>
            <a:ext cx="1309580" cy="1309580"/>
          </a:xfrm>
          <a:prstGeom prst="rect">
            <a:avLst/>
          </a:prstGeom>
          <a:ln>
            <a:solidFill>
              <a:schemeClr val="tx1"/>
            </a:solidFill>
          </a:ln>
        </p:spPr>
      </p:pic>
      <p:pic>
        <p:nvPicPr>
          <p:cNvPr id="280" name="Picture 279">
            <a:extLst>
              <a:ext uri="{FF2B5EF4-FFF2-40B4-BE49-F238E27FC236}">
                <a16:creationId xmlns:a16="http://schemas.microsoft.com/office/drawing/2014/main" id="{2BE0F4E4-C0EC-4841-AF43-D5718A376446}"/>
              </a:ext>
            </a:extLst>
          </p:cNvPr>
          <p:cNvPicPr>
            <a:picLocks noChangeAspect="1"/>
          </p:cNvPicPr>
          <p:nvPr/>
        </p:nvPicPr>
        <p:blipFill rotWithShape="1">
          <a:blip r:embed="rId9"/>
          <a:srcRect l="57500" t="28666" r="24167" b="12667"/>
          <a:stretch/>
        </p:blipFill>
        <p:spPr>
          <a:xfrm>
            <a:off x="14821798" y="7836034"/>
            <a:ext cx="1321700" cy="1321700"/>
          </a:xfrm>
          <a:prstGeom prst="rect">
            <a:avLst/>
          </a:prstGeom>
          <a:ln>
            <a:solidFill>
              <a:schemeClr val="tx1"/>
            </a:solidFill>
          </a:ln>
        </p:spPr>
      </p:pic>
      <p:sp>
        <p:nvSpPr>
          <p:cNvPr id="27" name="Rectangle 26">
            <a:extLst>
              <a:ext uri="{FF2B5EF4-FFF2-40B4-BE49-F238E27FC236}">
                <a16:creationId xmlns:a16="http://schemas.microsoft.com/office/drawing/2014/main" id="{D526FE3B-13C9-4FE3-B0CB-FEAC78550EA1}"/>
              </a:ext>
            </a:extLst>
          </p:cNvPr>
          <p:cNvSpPr/>
          <p:nvPr/>
        </p:nvSpPr>
        <p:spPr>
          <a:xfrm>
            <a:off x="3097166" y="3049657"/>
            <a:ext cx="3286477" cy="184666"/>
          </a:xfrm>
          <a:prstGeom prst="rect">
            <a:avLst/>
          </a:prstGeom>
        </p:spPr>
        <p:txBody>
          <a:bodyPr wrap="none">
            <a:spAutoFit/>
          </a:bodyPr>
          <a:lstStyle/>
          <a:p>
            <a:pPr marL="0" marR="0" lvl="0" indent="0" algn="l" defTabSz="783732"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2">
                    <a:lumMod val="50000"/>
                  </a:schemeClr>
                </a:solidFill>
                <a:effectLst/>
                <a:uLnTx/>
                <a:uFillTx/>
                <a:latin typeface="Gotham Medium"/>
                <a:ea typeface="+mn-ea"/>
                <a:cs typeface="Gotham Medium"/>
              </a:rPr>
              <a:t>Sources: USAA, The USAA Foundation, Inc., David Reyes, USAA Corporate Responsibility Operations </a:t>
            </a:r>
            <a:endParaRPr kumimoji="0" lang="en-US" sz="600" b="0" i="0" u="none" strike="noStrike" kern="1200" cap="none" spc="0" normalizeH="0" baseline="0" noProof="0" dirty="0">
              <a:ln>
                <a:noFill/>
              </a:ln>
              <a:solidFill>
                <a:schemeClr val="bg2">
                  <a:lumMod val="50000"/>
                </a:schemeClr>
              </a:solidFill>
              <a:effectLst/>
              <a:uLnTx/>
              <a:uFillTx/>
              <a:latin typeface="Calibri"/>
              <a:ea typeface="+mn-ea"/>
            </a:endParaRPr>
          </a:p>
        </p:txBody>
      </p:sp>
      <p:pic>
        <p:nvPicPr>
          <p:cNvPr id="115" name="Picture 114" descr="usaa_fln_1od_rgb_sld_yel.png">
            <a:extLst>
              <a:ext uri="{FF2B5EF4-FFF2-40B4-BE49-F238E27FC236}">
                <a16:creationId xmlns:a16="http://schemas.microsoft.com/office/drawing/2014/main" id="{3BF3C8B7-1F22-467A-8B1A-575C0EDBB7E2}"/>
              </a:ext>
            </a:extLst>
          </p:cNvPr>
          <p:cNvPicPr>
            <a:picLocks noChangeAspect="1"/>
          </p:cNvPicPr>
          <p:nvPr/>
        </p:nvPicPr>
        <p:blipFill>
          <a:blip r:embed="rId10" cstate="print"/>
          <a:stretch>
            <a:fillRect/>
          </a:stretch>
        </p:blipFill>
        <p:spPr>
          <a:xfrm>
            <a:off x="10898899" y="7170891"/>
            <a:ext cx="2438399" cy="167581"/>
          </a:xfrm>
          <a:prstGeom prst="rect">
            <a:avLst/>
          </a:prstGeom>
        </p:spPr>
      </p:pic>
      <p:sp>
        <p:nvSpPr>
          <p:cNvPr id="119" name="TextBox 118">
            <a:extLst>
              <a:ext uri="{FF2B5EF4-FFF2-40B4-BE49-F238E27FC236}">
                <a16:creationId xmlns:a16="http://schemas.microsoft.com/office/drawing/2014/main" id="{CB7FB2C9-BDC7-4854-8BF2-677A8A46755B}"/>
              </a:ext>
            </a:extLst>
          </p:cNvPr>
          <p:cNvSpPr txBox="1"/>
          <p:nvPr/>
        </p:nvSpPr>
        <p:spPr>
          <a:xfrm>
            <a:off x="8013291" y="10102961"/>
            <a:ext cx="1810350" cy="461665"/>
          </a:xfrm>
          <a:prstGeom prst="rect">
            <a:avLst/>
          </a:prstGeom>
          <a:noFill/>
        </p:spPr>
        <p:txBody>
          <a:bodyPr wrap="square" rtlCol="0">
            <a:spAutoFit/>
          </a:bodyPr>
          <a:lstStyle/>
          <a:p>
            <a:pPr marL="0" marR="0" lvl="0" indent="0" algn="ctr" defTabSz="783732" rtl="0" eaLnBrk="1" fontAlgn="auto" latinLnBrk="0" hangingPunct="1">
              <a:lnSpc>
                <a:spcPct val="80000"/>
              </a:lnSpc>
              <a:spcBef>
                <a:spcPts val="0"/>
              </a:spcBef>
              <a:spcAft>
                <a:spcPts val="0"/>
              </a:spcAft>
              <a:buClrTx/>
              <a:buSzTx/>
              <a:buFontTx/>
              <a:buNone/>
              <a:tabLst/>
              <a:defRPr/>
            </a:pPr>
            <a:r>
              <a:rPr kumimoji="0" lang="en-US" sz="1000" b="0" i="1" u="none" strike="noStrike" kern="1200" cap="none" spc="0" normalizeH="0" baseline="0" noProof="0" dirty="0">
                <a:ln>
                  <a:noFill/>
                </a:ln>
                <a:solidFill>
                  <a:schemeClr val="accent2">
                    <a:lumMod val="75000"/>
                  </a:schemeClr>
                </a:solidFill>
                <a:effectLst/>
                <a:uLnTx/>
                <a:uFillTx/>
                <a:latin typeface="Gotham Medium"/>
                <a:ea typeface="+mn-ea"/>
                <a:cs typeface="Gotham Medium"/>
              </a:rPr>
              <a:t>USAA funding contributed to this outcome and infrastructure for general homelessness</a:t>
            </a:r>
          </a:p>
        </p:txBody>
      </p:sp>
      <p:sp>
        <p:nvSpPr>
          <p:cNvPr id="148" name="TextBox 147">
            <a:extLst>
              <a:ext uri="{FF2B5EF4-FFF2-40B4-BE49-F238E27FC236}">
                <a16:creationId xmlns:a16="http://schemas.microsoft.com/office/drawing/2014/main" id="{1484BFA4-1EE9-41C1-B00C-F28CA6B4A0BB}"/>
              </a:ext>
            </a:extLst>
          </p:cNvPr>
          <p:cNvSpPr txBox="1"/>
          <p:nvPr/>
        </p:nvSpPr>
        <p:spPr>
          <a:xfrm>
            <a:off x="227216" y="3575369"/>
            <a:ext cx="7657500" cy="323165"/>
          </a:xfrm>
          <a:prstGeom prst="rect">
            <a:avLst/>
          </a:prstGeom>
          <a:noFill/>
        </p:spPr>
        <p:txBody>
          <a:bodyPr wrap="square" rtlCol="0">
            <a:spAutoFit/>
          </a:bodyPr>
          <a:lstStyle/>
          <a:p>
            <a:pPr marL="0" marR="0" lvl="0" indent="0" algn="ctr" defTabSz="783732"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12395B"/>
                </a:solidFill>
                <a:effectLst/>
                <a:uLnTx/>
                <a:uFillTx/>
                <a:latin typeface="Gotham Bold"/>
                <a:ea typeface="+mn-ea"/>
                <a:cs typeface="Gotham Bold"/>
              </a:rPr>
              <a:t>CORPORATE RESPONSIBILITY </a:t>
            </a:r>
            <a:r>
              <a:rPr lang="en-US" sz="1500" b="1" dirty="0">
                <a:solidFill>
                  <a:srgbClr val="12395B"/>
                </a:solidFill>
                <a:latin typeface="Gotham Bold"/>
                <a:cs typeface="Gotham Bold"/>
              </a:rPr>
              <a:t>RESEARCH</a:t>
            </a:r>
            <a:endParaRPr kumimoji="0" lang="en-US" sz="1500" b="1" i="0" u="none" strike="noStrike" kern="1200" cap="none" spc="0" normalizeH="0" baseline="0" noProof="0" dirty="0">
              <a:ln>
                <a:noFill/>
              </a:ln>
              <a:solidFill>
                <a:srgbClr val="6999AF"/>
              </a:solidFill>
              <a:effectLst/>
              <a:uLnTx/>
              <a:uFillTx/>
              <a:latin typeface="Gotham Bold"/>
              <a:ea typeface="+mn-ea"/>
              <a:cs typeface="Gotham Bold"/>
            </a:endParaRPr>
          </a:p>
        </p:txBody>
      </p:sp>
      <p:pic>
        <p:nvPicPr>
          <p:cNvPr id="12" name="Picture 11">
            <a:extLst>
              <a:ext uri="{FF2B5EF4-FFF2-40B4-BE49-F238E27FC236}">
                <a16:creationId xmlns:a16="http://schemas.microsoft.com/office/drawing/2014/main" id="{5C2D00EC-8C74-46C1-B142-743FDAD0CF6F}"/>
              </a:ext>
            </a:extLst>
          </p:cNvPr>
          <p:cNvPicPr>
            <a:picLocks noChangeAspect="1"/>
          </p:cNvPicPr>
          <p:nvPr/>
        </p:nvPicPr>
        <p:blipFill>
          <a:blip r:embed="rId11"/>
          <a:stretch>
            <a:fillRect/>
          </a:stretch>
        </p:blipFill>
        <p:spPr>
          <a:xfrm>
            <a:off x="507050" y="4120025"/>
            <a:ext cx="7058063" cy="1413979"/>
          </a:xfrm>
          <a:prstGeom prst="rect">
            <a:avLst/>
          </a:prstGeom>
        </p:spPr>
      </p:pic>
      <p:pic>
        <p:nvPicPr>
          <p:cNvPr id="169" name="Picture 168">
            <a:extLst>
              <a:ext uri="{FF2B5EF4-FFF2-40B4-BE49-F238E27FC236}">
                <a16:creationId xmlns:a16="http://schemas.microsoft.com/office/drawing/2014/main" id="{232BBF84-A2AB-4B97-B958-4C759A6CF263}"/>
              </a:ext>
            </a:extLst>
          </p:cNvPr>
          <p:cNvPicPr>
            <a:picLocks noChangeAspect="1"/>
          </p:cNvPicPr>
          <p:nvPr/>
        </p:nvPicPr>
        <p:blipFill rotWithShape="1">
          <a:blip r:embed="rId12" cstate="print"/>
          <a:srcRect l="44037" t="31042" b="5702"/>
          <a:stretch/>
        </p:blipFill>
        <p:spPr>
          <a:xfrm>
            <a:off x="3579223" y="6569192"/>
            <a:ext cx="4192891" cy="1323925"/>
          </a:xfrm>
          <a:prstGeom prst="rect">
            <a:avLst/>
          </a:prstGeom>
          <a:ln w="6350">
            <a:solidFill>
              <a:schemeClr val="tx2"/>
            </a:solidFill>
          </a:ln>
        </p:spPr>
      </p:pic>
      <p:sp>
        <p:nvSpPr>
          <p:cNvPr id="171" name="Rectangle 170">
            <a:extLst>
              <a:ext uri="{FF2B5EF4-FFF2-40B4-BE49-F238E27FC236}">
                <a16:creationId xmlns:a16="http://schemas.microsoft.com/office/drawing/2014/main" id="{686EF485-48BA-4506-8DD2-7C081EF6FFE5}"/>
              </a:ext>
            </a:extLst>
          </p:cNvPr>
          <p:cNvSpPr/>
          <p:nvPr/>
        </p:nvSpPr>
        <p:spPr>
          <a:xfrm>
            <a:off x="204125" y="3443675"/>
            <a:ext cx="7680591" cy="7422261"/>
          </a:xfrm>
          <a:prstGeom prst="rect">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83732" rtl="0" eaLnBrk="1" fontAlgn="auto" latinLnBrk="0" hangingPunct="1">
              <a:lnSpc>
                <a:spcPct val="100000"/>
              </a:lnSpc>
              <a:spcBef>
                <a:spcPts val="0"/>
              </a:spcBef>
              <a:spcAft>
                <a:spcPts val="0"/>
              </a:spcAft>
              <a:buClrTx/>
              <a:buSzTx/>
              <a:buFontTx/>
              <a:buNone/>
              <a:tabLst/>
              <a:defRPr/>
            </a:pPr>
            <a:endParaRPr kumimoji="0" lang="en-US" sz="31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3" name="Rectangle 172">
            <a:extLst>
              <a:ext uri="{FF2B5EF4-FFF2-40B4-BE49-F238E27FC236}">
                <a16:creationId xmlns:a16="http://schemas.microsoft.com/office/drawing/2014/main" id="{CB29A05E-1FC6-425D-B890-1E04F6DDA7F0}"/>
              </a:ext>
            </a:extLst>
          </p:cNvPr>
          <p:cNvSpPr/>
          <p:nvPr/>
        </p:nvSpPr>
        <p:spPr>
          <a:xfrm>
            <a:off x="206231" y="3443700"/>
            <a:ext cx="188390" cy="26953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83732" rtl="0" eaLnBrk="1" fontAlgn="auto" latinLnBrk="0" hangingPunct="1">
              <a:lnSpc>
                <a:spcPct val="100000"/>
              </a:lnSpc>
              <a:spcBef>
                <a:spcPts val="0"/>
              </a:spcBef>
              <a:spcAft>
                <a:spcPts val="0"/>
              </a:spcAft>
              <a:buClrTx/>
              <a:buSzTx/>
              <a:buFontTx/>
              <a:buNone/>
              <a:tabLst/>
              <a:defRPr/>
            </a:pPr>
            <a:endParaRPr kumimoji="0" lang="en-US" sz="31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4" name="TextBox 173">
            <a:extLst>
              <a:ext uri="{FF2B5EF4-FFF2-40B4-BE49-F238E27FC236}">
                <a16:creationId xmlns:a16="http://schemas.microsoft.com/office/drawing/2014/main" id="{F4D45929-3C65-4696-98FB-D425F62DFBE0}"/>
              </a:ext>
            </a:extLst>
          </p:cNvPr>
          <p:cNvSpPr txBox="1"/>
          <p:nvPr/>
        </p:nvSpPr>
        <p:spPr>
          <a:xfrm>
            <a:off x="161203" y="3417287"/>
            <a:ext cx="223482" cy="276999"/>
          </a:xfrm>
          <a:prstGeom prst="rect">
            <a:avLst/>
          </a:prstGeom>
          <a:noFill/>
        </p:spPr>
        <p:txBody>
          <a:bodyPr wrap="square" rtlCol="0">
            <a:spAutoFit/>
          </a:bodyPr>
          <a:lstStyle/>
          <a:p>
            <a:pPr marL="0" marR="0" lvl="0" indent="0" algn="ctr" defTabSz="78373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AC705"/>
                </a:solidFill>
                <a:effectLst/>
                <a:uLnTx/>
                <a:uFillTx/>
                <a:latin typeface="Gotham Medium"/>
                <a:ea typeface="+mn-ea"/>
                <a:cs typeface="Gotham Medium"/>
              </a:rPr>
              <a:t>2</a:t>
            </a:r>
          </a:p>
        </p:txBody>
      </p:sp>
      <p:sp>
        <p:nvSpPr>
          <p:cNvPr id="175" name="TextBox 174">
            <a:extLst>
              <a:ext uri="{FF2B5EF4-FFF2-40B4-BE49-F238E27FC236}">
                <a16:creationId xmlns:a16="http://schemas.microsoft.com/office/drawing/2014/main" id="{4DFB4C6F-5780-4896-A96C-F0077A526513}"/>
              </a:ext>
            </a:extLst>
          </p:cNvPr>
          <p:cNvSpPr txBox="1"/>
          <p:nvPr/>
        </p:nvSpPr>
        <p:spPr>
          <a:xfrm>
            <a:off x="8046003" y="7384815"/>
            <a:ext cx="8244348" cy="323165"/>
          </a:xfrm>
          <a:prstGeom prst="rect">
            <a:avLst/>
          </a:prstGeom>
          <a:noFill/>
        </p:spPr>
        <p:txBody>
          <a:bodyPr wrap="square" rtlCol="0">
            <a:spAutoFit/>
          </a:bodyPr>
          <a:lstStyle/>
          <a:p>
            <a:pPr marL="0" marR="0" lvl="0" indent="0" algn="ctr" defTabSz="783732"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12395B"/>
                </a:solidFill>
                <a:effectLst/>
                <a:uLnTx/>
                <a:uFillTx/>
                <a:latin typeface="Gotham Bold"/>
                <a:ea typeface="+mn-ea"/>
                <a:cs typeface="Gotham Bold"/>
              </a:rPr>
              <a:t>CURRENT STATE</a:t>
            </a:r>
            <a:r>
              <a:rPr kumimoji="0" lang="en-US" sz="1500" b="0" i="0" u="none" strike="noStrike" kern="1200" cap="none" spc="0" normalizeH="0" baseline="0" noProof="0" dirty="0">
                <a:ln>
                  <a:noFill/>
                </a:ln>
                <a:solidFill>
                  <a:srgbClr val="12395B"/>
                </a:solidFill>
                <a:effectLst/>
                <a:uLnTx/>
                <a:uFillTx/>
                <a:latin typeface="Gotham Bold"/>
                <a:ea typeface="+mn-ea"/>
                <a:cs typeface="Gotham Bold"/>
              </a:rPr>
              <a:t>: </a:t>
            </a:r>
            <a:r>
              <a:rPr kumimoji="0" lang="en-US" sz="1500" b="0" i="0" u="none" strike="noStrike" kern="1200" cap="none" spc="0" normalizeH="0" baseline="0" noProof="0" dirty="0">
                <a:ln>
                  <a:noFill/>
                </a:ln>
                <a:solidFill>
                  <a:schemeClr val="accent2">
                    <a:lumMod val="75000"/>
                  </a:schemeClr>
                </a:solidFill>
                <a:effectLst/>
                <a:uLnTx/>
                <a:uFillTx/>
                <a:latin typeface="Gotham Medium"/>
                <a:ea typeface="+mn-ea"/>
                <a:cs typeface="Gotham Bold"/>
              </a:rPr>
              <a:t>Alignment of philanthropic investments with USAA CR strategy</a:t>
            </a:r>
            <a:endParaRPr kumimoji="0" lang="en-US" sz="1500" b="0" i="0" u="none" strike="noStrike" kern="1200" cap="none" spc="0" normalizeH="0" baseline="0" noProof="0" dirty="0">
              <a:ln>
                <a:noFill/>
              </a:ln>
              <a:solidFill>
                <a:schemeClr val="accent2">
                  <a:lumMod val="75000"/>
                </a:schemeClr>
              </a:solidFill>
              <a:effectLst/>
              <a:uLnTx/>
              <a:uFillTx/>
              <a:latin typeface="Gotham Bold"/>
              <a:ea typeface="+mn-ea"/>
              <a:cs typeface="Gotham Bold"/>
            </a:endParaRPr>
          </a:p>
        </p:txBody>
      </p:sp>
      <p:sp>
        <p:nvSpPr>
          <p:cNvPr id="177" name="TextBox 176">
            <a:extLst>
              <a:ext uri="{FF2B5EF4-FFF2-40B4-BE49-F238E27FC236}">
                <a16:creationId xmlns:a16="http://schemas.microsoft.com/office/drawing/2014/main" id="{2CE9F44E-FA1B-4BCD-AE8E-900FCE4B883F}"/>
              </a:ext>
            </a:extLst>
          </p:cNvPr>
          <p:cNvSpPr txBox="1"/>
          <p:nvPr/>
        </p:nvSpPr>
        <p:spPr>
          <a:xfrm>
            <a:off x="272944" y="5626482"/>
            <a:ext cx="4871426" cy="169277"/>
          </a:xfrm>
          <a:prstGeom prst="rect">
            <a:avLst/>
          </a:prstGeom>
          <a:noFill/>
        </p:spPr>
        <p:txBody>
          <a:bodyPr wrap="square" rtlCol="0">
            <a:spAutoFit/>
          </a:bodyPr>
          <a:lstStyle/>
          <a:p>
            <a:pPr>
              <a:lnSpc>
                <a:spcPct val="80000"/>
              </a:lnSpc>
            </a:pPr>
            <a:r>
              <a:rPr lang="en-US" sz="600" dirty="0">
                <a:solidFill>
                  <a:schemeClr val="bg2">
                    <a:lumMod val="50000"/>
                  </a:schemeClr>
                </a:solidFill>
                <a:latin typeface="Gotham Book"/>
                <a:cs typeface="Gotham Book"/>
              </a:rPr>
              <a:t>Source: MRCI CC1320 (Hageman); FH/MRCI - Qualitative</a:t>
            </a:r>
          </a:p>
        </p:txBody>
      </p:sp>
      <p:sp>
        <p:nvSpPr>
          <p:cNvPr id="178" name="TextBox 177">
            <a:extLst>
              <a:ext uri="{FF2B5EF4-FFF2-40B4-BE49-F238E27FC236}">
                <a16:creationId xmlns:a16="http://schemas.microsoft.com/office/drawing/2014/main" id="{C080A1EB-3603-492B-9A9E-AFE045694147}"/>
              </a:ext>
            </a:extLst>
          </p:cNvPr>
          <p:cNvSpPr txBox="1"/>
          <p:nvPr/>
        </p:nvSpPr>
        <p:spPr>
          <a:xfrm>
            <a:off x="295454" y="8024709"/>
            <a:ext cx="7231285" cy="168059"/>
          </a:xfrm>
          <a:prstGeom prst="rect">
            <a:avLst/>
          </a:prstGeom>
          <a:noFill/>
        </p:spPr>
        <p:txBody>
          <a:bodyPr wrap="square" rtlCol="0">
            <a:spAutoFit/>
          </a:bodyPr>
          <a:lstStyle/>
          <a:p>
            <a:pPr>
              <a:lnSpc>
                <a:spcPct val="80000"/>
              </a:lnSpc>
            </a:pPr>
            <a:r>
              <a:rPr lang="en-US" sz="600" dirty="0">
                <a:solidFill>
                  <a:schemeClr val="bg2">
                    <a:lumMod val="50000"/>
                  </a:schemeClr>
                </a:solidFill>
                <a:latin typeface="Gotham Book"/>
                <a:cs typeface="Gotham Book"/>
              </a:rPr>
              <a:t>Base: Total Respondents. Q. 19  If you were given the opportunity to tell USAA where to focus its efforts to give back to the military community, which of these areas would you consider? Source: MRCI CC 1320 (Hageman)</a:t>
            </a:r>
          </a:p>
        </p:txBody>
      </p:sp>
      <p:sp>
        <p:nvSpPr>
          <p:cNvPr id="180" name="TextBox 179">
            <a:extLst>
              <a:ext uri="{FF2B5EF4-FFF2-40B4-BE49-F238E27FC236}">
                <a16:creationId xmlns:a16="http://schemas.microsoft.com/office/drawing/2014/main" id="{8A4FA1FD-F56A-427E-81D2-806CC6AD92F3}"/>
              </a:ext>
            </a:extLst>
          </p:cNvPr>
          <p:cNvSpPr txBox="1"/>
          <p:nvPr/>
        </p:nvSpPr>
        <p:spPr>
          <a:xfrm>
            <a:off x="200075" y="6155245"/>
            <a:ext cx="7694165" cy="323165"/>
          </a:xfrm>
          <a:prstGeom prst="rect">
            <a:avLst/>
          </a:prstGeom>
          <a:noFill/>
        </p:spPr>
        <p:txBody>
          <a:bodyPr wrap="square" rtlCol="0">
            <a:spAutoFit/>
          </a:bodyPr>
          <a:lstStyle/>
          <a:p>
            <a:pPr marL="0" marR="0" lvl="0" indent="0" algn="ctr" defTabSz="783732"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12395B"/>
                </a:solidFill>
                <a:effectLst/>
                <a:uLnTx/>
                <a:uFillTx/>
                <a:latin typeface="Gotham Bold"/>
                <a:ea typeface="+mn-ea"/>
                <a:cs typeface="Gotham Bold"/>
              </a:rPr>
              <a:t>Quantitative Research</a:t>
            </a:r>
            <a:r>
              <a:rPr kumimoji="0" lang="en-US" sz="1500" b="0" i="0" u="none" strike="noStrike" kern="1200" cap="none" spc="0" normalizeH="0" baseline="0" noProof="0" dirty="0">
                <a:ln>
                  <a:noFill/>
                </a:ln>
                <a:solidFill>
                  <a:srgbClr val="12395B"/>
                </a:solidFill>
                <a:effectLst/>
                <a:uLnTx/>
                <a:uFillTx/>
                <a:latin typeface="Gotham Bold"/>
                <a:ea typeface="+mn-ea"/>
                <a:cs typeface="Gotham Bold"/>
              </a:rPr>
              <a:t>: </a:t>
            </a:r>
            <a:r>
              <a:rPr kumimoji="0" lang="en-US" sz="1500" b="0" i="0" u="none" strike="noStrike" kern="1200" cap="none" spc="0" normalizeH="0" baseline="0" noProof="0" dirty="0">
                <a:ln>
                  <a:noFill/>
                </a:ln>
                <a:solidFill>
                  <a:schemeClr val="accent2">
                    <a:lumMod val="75000"/>
                  </a:schemeClr>
                </a:solidFill>
                <a:effectLst/>
                <a:uLnTx/>
                <a:uFillTx/>
                <a:latin typeface="Gotham Medium"/>
                <a:ea typeface="+mn-ea"/>
                <a:cs typeface="Gotham Bold"/>
              </a:rPr>
              <a:t>Which of these programs should USAA consider?</a:t>
            </a:r>
            <a:endParaRPr kumimoji="0" lang="en-US" sz="1500" b="0" i="0" u="none" strike="noStrike" kern="1200" cap="none" spc="0" normalizeH="0" baseline="0" noProof="0" dirty="0">
              <a:ln>
                <a:noFill/>
              </a:ln>
              <a:solidFill>
                <a:schemeClr val="accent2">
                  <a:lumMod val="75000"/>
                </a:schemeClr>
              </a:solidFill>
              <a:effectLst/>
              <a:uLnTx/>
              <a:uFillTx/>
              <a:latin typeface="Gotham Bold"/>
              <a:ea typeface="+mn-ea"/>
              <a:cs typeface="Gotham Bold"/>
            </a:endParaRPr>
          </a:p>
        </p:txBody>
      </p:sp>
      <p:sp>
        <p:nvSpPr>
          <p:cNvPr id="19" name="Rectangle 18">
            <a:extLst>
              <a:ext uri="{FF2B5EF4-FFF2-40B4-BE49-F238E27FC236}">
                <a16:creationId xmlns:a16="http://schemas.microsoft.com/office/drawing/2014/main" id="{CC615649-6C27-4F35-8A0B-EE4304550978}"/>
              </a:ext>
            </a:extLst>
          </p:cNvPr>
          <p:cNvSpPr/>
          <p:nvPr/>
        </p:nvSpPr>
        <p:spPr>
          <a:xfrm>
            <a:off x="823340" y="6859636"/>
            <a:ext cx="2755883" cy="1246495"/>
          </a:xfrm>
          <a:prstGeom prst="rect">
            <a:avLst/>
          </a:prstGeom>
        </p:spPr>
        <p:txBody>
          <a:bodyPr wrap="none">
            <a:spAutoFit/>
          </a:bodyPr>
          <a:lstStyle/>
          <a:p>
            <a:pPr algn="r">
              <a:lnSpc>
                <a:spcPts val="1500"/>
              </a:lnSpc>
            </a:pPr>
            <a:r>
              <a:rPr lang="en-US" sz="1000" dirty="0">
                <a:solidFill>
                  <a:schemeClr val="tx2"/>
                </a:solidFill>
                <a:latin typeface="Gotham Medium"/>
              </a:rPr>
              <a:t>Veteran Hiring</a:t>
            </a:r>
          </a:p>
          <a:p>
            <a:pPr algn="r">
              <a:lnSpc>
                <a:spcPts val="1500"/>
              </a:lnSpc>
            </a:pPr>
            <a:r>
              <a:rPr lang="en-US" sz="1000" dirty="0">
                <a:solidFill>
                  <a:schemeClr val="tx2"/>
                </a:solidFill>
                <a:latin typeface="Gotham Medium"/>
              </a:rPr>
              <a:t>Families of the Fallen</a:t>
            </a:r>
          </a:p>
          <a:p>
            <a:pPr algn="r">
              <a:lnSpc>
                <a:spcPts val="1500"/>
              </a:lnSpc>
            </a:pPr>
            <a:r>
              <a:rPr lang="en-US" sz="1000" dirty="0">
                <a:solidFill>
                  <a:schemeClr val="tx2"/>
                </a:solidFill>
                <a:latin typeface="Gotham Medium"/>
              </a:rPr>
              <a:t>Wounded, Injured and ill Service Members</a:t>
            </a:r>
          </a:p>
          <a:p>
            <a:pPr algn="r">
              <a:lnSpc>
                <a:spcPts val="1500"/>
              </a:lnSpc>
            </a:pPr>
            <a:r>
              <a:rPr lang="en-US" sz="1000" dirty="0">
                <a:solidFill>
                  <a:schemeClr val="tx2"/>
                </a:solidFill>
                <a:latin typeface="Gotham Medium"/>
              </a:rPr>
              <a:t>Supporting Military Spouses &amp; Children</a:t>
            </a:r>
          </a:p>
          <a:p>
            <a:pPr algn="r">
              <a:lnSpc>
                <a:spcPts val="1500"/>
              </a:lnSpc>
            </a:pPr>
            <a:r>
              <a:rPr lang="en-US" sz="1000" dirty="0">
                <a:solidFill>
                  <a:schemeClr val="tx2"/>
                </a:solidFill>
                <a:latin typeface="Gotham Medium"/>
              </a:rPr>
              <a:t>Advice &amp; Resources During Military Transitions</a:t>
            </a:r>
          </a:p>
          <a:p>
            <a:pPr>
              <a:lnSpc>
                <a:spcPts val="1500"/>
              </a:lnSpc>
            </a:pPr>
            <a:endParaRPr lang="en-US" sz="1000" dirty="0"/>
          </a:p>
        </p:txBody>
      </p:sp>
      <p:sp>
        <p:nvSpPr>
          <p:cNvPr id="297" name="Rectangle 296">
            <a:extLst>
              <a:ext uri="{FF2B5EF4-FFF2-40B4-BE49-F238E27FC236}">
                <a16:creationId xmlns:a16="http://schemas.microsoft.com/office/drawing/2014/main" id="{5993E33C-3C54-46B2-8665-FAFA4437A9F8}"/>
              </a:ext>
            </a:extLst>
          </p:cNvPr>
          <p:cNvSpPr/>
          <p:nvPr/>
        </p:nvSpPr>
        <p:spPr>
          <a:xfrm>
            <a:off x="499912" y="9442247"/>
            <a:ext cx="4672359" cy="181440"/>
          </a:xfrm>
          <a:prstGeom prst="rect">
            <a:avLst/>
          </a:prstGeom>
          <a:solidFill>
            <a:srgbClr val="FAC7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9" name="TextBox 298">
            <a:extLst>
              <a:ext uri="{FF2B5EF4-FFF2-40B4-BE49-F238E27FC236}">
                <a16:creationId xmlns:a16="http://schemas.microsoft.com/office/drawing/2014/main" id="{E4EA659F-01F1-4886-BA63-915F749EE2BE}"/>
              </a:ext>
            </a:extLst>
          </p:cNvPr>
          <p:cNvSpPr txBox="1"/>
          <p:nvPr/>
        </p:nvSpPr>
        <p:spPr>
          <a:xfrm>
            <a:off x="258663" y="9023980"/>
            <a:ext cx="2228587" cy="1345753"/>
          </a:xfrm>
          <a:prstGeom prst="rect">
            <a:avLst/>
          </a:prstGeom>
          <a:noFill/>
        </p:spPr>
        <p:txBody>
          <a:bodyPr wrap="square" rtlCol="0">
            <a:spAutoFit/>
          </a:bodyPr>
          <a:lstStyle/>
          <a:p>
            <a:pPr algn="r">
              <a:lnSpc>
                <a:spcPct val="130000"/>
              </a:lnSpc>
            </a:pPr>
            <a:r>
              <a:rPr lang="en-US" sz="900" dirty="0">
                <a:solidFill>
                  <a:schemeClr val="tx2"/>
                </a:solidFill>
                <a:latin typeface="Gotham Bold"/>
                <a:cs typeface="Gotham Bold"/>
              </a:rPr>
              <a:t>VETERAN AND SPOUSE HIRING</a:t>
            </a:r>
          </a:p>
          <a:p>
            <a:pPr algn="r">
              <a:lnSpc>
                <a:spcPct val="130000"/>
              </a:lnSpc>
            </a:pPr>
            <a:r>
              <a:rPr lang="en-US" sz="900" dirty="0">
                <a:solidFill>
                  <a:schemeClr val="tx2"/>
                </a:solidFill>
                <a:latin typeface="Gotham Bold"/>
                <a:cs typeface="Gotham Bold"/>
              </a:rPr>
              <a:t>FINANCIAL LITERACY</a:t>
            </a:r>
          </a:p>
          <a:p>
            <a:pPr algn="r">
              <a:lnSpc>
                <a:spcPct val="130000"/>
              </a:lnSpc>
            </a:pPr>
            <a:r>
              <a:rPr lang="en-US" sz="900" dirty="0">
                <a:solidFill>
                  <a:schemeClr val="tx2"/>
                </a:solidFill>
                <a:latin typeface="Gotham Bold"/>
                <a:cs typeface="Gotham Bold"/>
              </a:rPr>
              <a:t>CAREGIVER SUPPORT</a:t>
            </a:r>
          </a:p>
          <a:p>
            <a:pPr algn="r">
              <a:lnSpc>
                <a:spcPct val="130000"/>
              </a:lnSpc>
            </a:pPr>
            <a:r>
              <a:rPr lang="en-US" sz="900" dirty="0">
                <a:solidFill>
                  <a:schemeClr val="tx2"/>
                </a:solidFill>
                <a:latin typeface="Gotham Bold"/>
                <a:cs typeface="Gotham Bold"/>
              </a:rPr>
              <a:t>SPOUSE EDUCATION SUPPORT</a:t>
            </a:r>
          </a:p>
          <a:p>
            <a:pPr algn="r">
              <a:lnSpc>
                <a:spcPct val="130000"/>
              </a:lnSpc>
            </a:pPr>
            <a:r>
              <a:rPr lang="en-US" sz="900" dirty="0">
                <a:solidFill>
                  <a:schemeClr val="tx2"/>
                </a:solidFill>
                <a:latin typeface="Gotham Bold"/>
                <a:cs typeface="Gotham Bold"/>
              </a:rPr>
              <a:t>CHILD EDUCATION SUPPORT</a:t>
            </a:r>
          </a:p>
          <a:p>
            <a:pPr algn="r">
              <a:lnSpc>
                <a:spcPct val="130000"/>
              </a:lnSpc>
            </a:pPr>
            <a:r>
              <a:rPr lang="en-US" sz="900" dirty="0">
                <a:solidFill>
                  <a:schemeClr val="tx2"/>
                </a:solidFill>
                <a:latin typeface="Gotham Bold"/>
                <a:cs typeface="Gotham Bold"/>
              </a:rPr>
              <a:t>FAMILIES OF FALLEN SUPPORT</a:t>
            </a:r>
          </a:p>
          <a:p>
            <a:pPr algn="r">
              <a:lnSpc>
                <a:spcPct val="130000"/>
              </a:lnSpc>
            </a:pPr>
            <a:r>
              <a:rPr lang="en-US" sz="900" dirty="0">
                <a:solidFill>
                  <a:schemeClr val="tx2"/>
                </a:solidFill>
                <a:latin typeface="Gotham Bold"/>
                <a:cs typeface="Gotham Bold"/>
              </a:rPr>
              <a:t>OTHER SUPPORT</a:t>
            </a:r>
            <a:endParaRPr lang="en-US" sz="900" dirty="0">
              <a:solidFill>
                <a:schemeClr val="accent2"/>
              </a:solidFill>
              <a:latin typeface="Gotham Bold"/>
              <a:cs typeface="Gotham Bold"/>
            </a:endParaRPr>
          </a:p>
        </p:txBody>
      </p:sp>
      <p:grpSp>
        <p:nvGrpSpPr>
          <p:cNvPr id="300" name="Group 299">
            <a:extLst>
              <a:ext uri="{FF2B5EF4-FFF2-40B4-BE49-F238E27FC236}">
                <a16:creationId xmlns:a16="http://schemas.microsoft.com/office/drawing/2014/main" id="{7BC9066D-7F5A-4CBC-A38A-841EF75FF204}"/>
              </a:ext>
            </a:extLst>
          </p:cNvPr>
          <p:cNvGrpSpPr/>
          <p:nvPr/>
        </p:nvGrpSpPr>
        <p:grpSpPr>
          <a:xfrm>
            <a:off x="2531430" y="9123102"/>
            <a:ext cx="108858" cy="81641"/>
            <a:chOff x="2457476" y="8863975"/>
            <a:chExt cx="108858" cy="81641"/>
          </a:xfrm>
        </p:grpSpPr>
        <p:sp>
          <p:nvSpPr>
            <p:cNvPr id="301" name="Rectangle 300">
              <a:extLst>
                <a:ext uri="{FF2B5EF4-FFF2-40B4-BE49-F238E27FC236}">
                  <a16:creationId xmlns:a16="http://schemas.microsoft.com/office/drawing/2014/main" id="{06979D09-D81A-4701-8C54-7B53418FCF09}"/>
                </a:ext>
              </a:extLst>
            </p:cNvPr>
            <p:cNvSpPr/>
            <p:nvPr/>
          </p:nvSpPr>
          <p:spPr>
            <a:xfrm>
              <a:off x="2457476" y="8863975"/>
              <a:ext cx="108858" cy="8164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 name="5-Point Star 133">
              <a:extLst>
                <a:ext uri="{FF2B5EF4-FFF2-40B4-BE49-F238E27FC236}">
                  <a16:creationId xmlns:a16="http://schemas.microsoft.com/office/drawing/2014/main" id="{5E6AE45B-3FCF-405B-8254-D4B8F1B2DF9B}"/>
                </a:ext>
              </a:extLst>
            </p:cNvPr>
            <p:cNvSpPr/>
            <p:nvPr/>
          </p:nvSpPr>
          <p:spPr>
            <a:xfrm>
              <a:off x="2489046" y="8881936"/>
              <a:ext cx="45719" cy="45719"/>
            </a:xfrm>
            <a:prstGeom prst="star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3" name="Group 302">
            <a:extLst>
              <a:ext uri="{FF2B5EF4-FFF2-40B4-BE49-F238E27FC236}">
                <a16:creationId xmlns:a16="http://schemas.microsoft.com/office/drawing/2014/main" id="{921F7029-E5FB-4681-B2C2-28009115A2DE}"/>
              </a:ext>
            </a:extLst>
          </p:cNvPr>
          <p:cNvGrpSpPr/>
          <p:nvPr/>
        </p:nvGrpSpPr>
        <p:grpSpPr>
          <a:xfrm>
            <a:off x="2712286" y="9123102"/>
            <a:ext cx="108858" cy="81641"/>
            <a:chOff x="2457476" y="8863975"/>
            <a:chExt cx="108858" cy="81641"/>
          </a:xfrm>
        </p:grpSpPr>
        <p:sp>
          <p:nvSpPr>
            <p:cNvPr id="304" name="Rectangle 303">
              <a:extLst>
                <a:ext uri="{FF2B5EF4-FFF2-40B4-BE49-F238E27FC236}">
                  <a16:creationId xmlns:a16="http://schemas.microsoft.com/office/drawing/2014/main" id="{D480198A-8C4A-450D-B114-5CED190EC6D2}"/>
                </a:ext>
              </a:extLst>
            </p:cNvPr>
            <p:cNvSpPr/>
            <p:nvPr/>
          </p:nvSpPr>
          <p:spPr>
            <a:xfrm>
              <a:off x="2457476" y="8863975"/>
              <a:ext cx="108858" cy="81641"/>
            </a:xfrm>
            <a:prstGeom prst="rect">
              <a:avLst/>
            </a:prstGeom>
            <a:solidFill>
              <a:srgbClr val="1C6D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5-Point Star 139">
              <a:extLst>
                <a:ext uri="{FF2B5EF4-FFF2-40B4-BE49-F238E27FC236}">
                  <a16:creationId xmlns:a16="http://schemas.microsoft.com/office/drawing/2014/main" id="{7565BFEF-DE5F-4B5A-9830-3E9F945D3931}"/>
                </a:ext>
              </a:extLst>
            </p:cNvPr>
            <p:cNvSpPr/>
            <p:nvPr/>
          </p:nvSpPr>
          <p:spPr>
            <a:xfrm>
              <a:off x="2489046" y="8881936"/>
              <a:ext cx="45719" cy="45719"/>
            </a:xfrm>
            <a:prstGeom prst="star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6" name="Group 305">
            <a:extLst>
              <a:ext uri="{FF2B5EF4-FFF2-40B4-BE49-F238E27FC236}">
                <a16:creationId xmlns:a16="http://schemas.microsoft.com/office/drawing/2014/main" id="{9FDB1393-9C70-44AD-B5D0-EDBA529A1294}"/>
              </a:ext>
            </a:extLst>
          </p:cNvPr>
          <p:cNvGrpSpPr/>
          <p:nvPr/>
        </p:nvGrpSpPr>
        <p:grpSpPr>
          <a:xfrm>
            <a:off x="2893142" y="9123102"/>
            <a:ext cx="108858" cy="81641"/>
            <a:chOff x="2457476" y="8863975"/>
            <a:chExt cx="108858" cy="81641"/>
          </a:xfrm>
        </p:grpSpPr>
        <p:sp>
          <p:nvSpPr>
            <p:cNvPr id="307" name="Rectangle 306">
              <a:extLst>
                <a:ext uri="{FF2B5EF4-FFF2-40B4-BE49-F238E27FC236}">
                  <a16:creationId xmlns:a16="http://schemas.microsoft.com/office/drawing/2014/main" id="{24D99B78-F57D-452B-936F-C2D5F99E1D22}"/>
                </a:ext>
              </a:extLst>
            </p:cNvPr>
            <p:cNvSpPr/>
            <p:nvPr/>
          </p:nvSpPr>
          <p:spPr>
            <a:xfrm>
              <a:off x="2457476" y="8863975"/>
              <a:ext cx="108858" cy="81641"/>
            </a:xfrm>
            <a:prstGeom prst="rect">
              <a:avLst/>
            </a:prstGeom>
            <a:solidFill>
              <a:srgbClr val="3773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5-Point Star 142">
              <a:extLst>
                <a:ext uri="{FF2B5EF4-FFF2-40B4-BE49-F238E27FC236}">
                  <a16:creationId xmlns:a16="http://schemas.microsoft.com/office/drawing/2014/main" id="{18F14877-68F5-4332-A390-E0F68EA5AB6B}"/>
                </a:ext>
              </a:extLst>
            </p:cNvPr>
            <p:cNvSpPr/>
            <p:nvPr/>
          </p:nvSpPr>
          <p:spPr>
            <a:xfrm>
              <a:off x="2489046" y="8881936"/>
              <a:ext cx="45719" cy="45719"/>
            </a:xfrm>
            <a:prstGeom prst="star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9" name="Group 308">
            <a:extLst>
              <a:ext uri="{FF2B5EF4-FFF2-40B4-BE49-F238E27FC236}">
                <a16:creationId xmlns:a16="http://schemas.microsoft.com/office/drawing/2014/main" id="{465F9630-61B3-4755-A4E2-B31AB08F025B}"/>
              </a:ext>
            </a:extLst>
          </p:cNvPr>
          <p:cNvGrpSpPr/>
          <p:nvPr/>
        </p:nvGrpSpPr>
        <p:grpSpPr>
          <a:xfrm>
            <a:off x="3073998" y="9123102"/>
            <a:ext cx="108858" cy="81641"/>
            <a:chOff x="2457476" y="8863975"/>
            <a:chExt cx="108858" cy="81641"/>
          </a:xfrm>
        </p:grpSpPr>
        <p:sp>
          <p:nvSpPr>
            <p:cNvPr id="310" name="Rectangle 309">
              <a:extLst>
                <a:ext uri="{FF2B5EF4-FFF2-40B4-BE49-F238E27FC236}">
                  <a16:creationId xmlns:a16="http://schemas.microsoft.com/office/drawing/2014/main" id="{8D80BA64-9DAB-44A5-93F7-5E5B0371A0AD}"/>
                </a:ext>
              </a:extLst>
            </p:cNvPr>
            <p:cNvSpPr/>
            <p:nvPr/>
          </p:nvSpPr>
          <p:spPr>
            <a:xfrm>
              <a:off x="2457476" y="8863975"/>
              <a:ext cx="108858" cy="8164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5-Point Star 145">
              <a:extLst>
                <a:ext uri="{FF2B5EF4-FFF2-40B4-BE49-F238E27FC236}">
                  <a16:creationId xmlns:a16="http://schemas.microsoft.com/office/drawing/2014/main" id="{48B7CBCC-A587-48C7-A1FE-1FF5A7D3CA03}"/>
                </a:ext>
              </a:extLst>
            </p:cNvPr>
            <p:cNvSpPr/>
            <p:nvPr/>
          </p:nvSpPr>
          <p:spPr>
            <a:xfrm>
              <a:off x="2489046" y="8881936"/>
              <a:ext cx="45719" cy="45719"/>
            </a:xfrm>
            <a:prstGeom prst="star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12" name="Group 311">
            <a:extLst>
              <a:ext uri="{FF2B5EF4-FFF2-40B4-BE49-F238E27FC236}">
                <a16:creationId xmlns:a16="http://schemas.microsoft.com/office/drawing/2014/main" id="{2CAD8F4A-3E5C-446E-A6AD-D3164A44FA71}"/>
              </a:ext>
            </a:extLst>
          </p:cNvPr>
          <p:cNvGrpSpPr/>
          <p:nvPr/>
        </p:nvGrpSpPr>
        <p:grpSpPr>
          <a:xfrm>
            <a:off x="3254854" y="9123102"/>
            <a:ext cx="108858" cy="81641"/>
            <a:chOff x="2457476" y="8863975"/>
            <a:chExt cx="108858" cy="81641"/>
          </a:xfrm>
        </p:grpSpPr>
        <p:sp>
          <p:nvSpPr>
            <p:cNvPr id="313" name="Rectangle 312">
              <a:extLst>
                <a:ext uri="{FF2B5EF4-FFF2-40B4-BE49-F238E27FC236}">
                  <a16:creationId xmlns:a16="http://schemas.microsoft.com/office/drawing/2014/main" id="{90234FEE-621A-4279-8603-925BC75CDF0D}"/>
                </a:ext>
              </a:extLst>
            </p:cNvPr>
            <p:cNvSpPr/>
            <p:nvPr/>
          </p:nvSpPr>
          <p:spPr>
            <a:xfrm>
              <a:off x="2457476" y="8863975"/>
              <a:ext cx="108858" cy="81641"/>
            </a:xfrm>
            <a:prstGeom prst="rect">
              <a:avLst/>
            </a:prstGeom>
            <a:solidFill>
              <a:srgbClr val="F2EB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5-Point Star 148">
              <a:extLst>
                <a:ext uri="{FF2B5EF4-FFF2-40B4-BE49-F238E27FC236}">
                  <a16:creationId xmlns:a16="http://schemas.microsoft.com/office/drawing/2014/main" id="{E1B43481-DCC4-401E-9B41-0AB400C4D60E}"/>
                </a:ext>
              </a:extLst>
            </p:cNvPr>
            <p:cNvSpPr/>
            <p:nvPr/>
          </p:nvSpPr>
          <p:spPr>
            <a:xfrm>
              <a:off x="2489046" y="8881936"/>
              <a:ext cx="45719" cy="45719"/>
            </a:xfrm>
            <a:prstGeom prst="star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15" name="Group 314">
            <a:extLst>
              <a:ext uri="{FF2B5EF4-FFF2-40B4-BE49-F238E27FC236}">
                <a16:creationId xmlns:a16="http://schemas.microsoft.com/office/drawing/2014/main" id="{1A09EF3E-7B6C-4905-A8C3-3FABAFE99AD5}"/>
              </a:ext>
            </a:extLst>
          </p:cNvPr>
          <p:cNvGrpSpPr/>
          <p:nvPr/>
        </p:nvGrpSpPr>
        <p:grpSpPr>
          <a:xfrm>
            <a:off x="3435710" y="9123102"/>
            <a:ext cx="108858" cy="81641"/>
            <a:chOff x="2457476" y="8863975"/>
            <a:chExt cx="108858" cy="81641"/>
          </a:xfrm>
        </p:grpSpPr>
        <p:sp>
          <p:nvSpPr>
            <p:cNvPr id="316" name="Rectangle 315">
              <a:extLst>
                <a:ext uri="{FF2B5EF4-FFF2-40B4-BE49-F238E27FC236}">
                  <a16:creationId xmlns:a16="http://schemas.microsoft.com/office/drawing/2014/main" id="{0A1510D3-CB1D-4119-AB7B-CBACDF321EF7}"/>
                </a:ext>
              </a:extLst>
            </p:cNvPr>
            <p:cNvSpPr/>
            <p:nvPr/>
          </p:nvSpPr>
          <p:spPr>
            <a:xfrm>
              <a:off x="2457476" y="8863975"/>
              <a:ext cx="108858" cy="81641"/>
            </a:xfrm>
            <a:prstGeom prst="rect">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5-Point Star 151">
              <a:extLst>
                <a:ext uri="{FF2B5EF4-FFF2-40B4-BE49-F238E27FC236}">
                  <a16:creationId xmlns:a16="http://schemas.microsoft.com/office/drawing/2014/main" id="{7E1430FD-2984-43CF-AF9E-8C8E1B9DC89D}"/>
                </a:ext>
              </a:extLst>
            </p:cNvPr>
            <p:cNvSpPr/>
            <p:nvPr/>
          </p:nvSpPr>
          <p:spPr>
            <a:xfrm>
              <a:off x="2489046" y="8881936"/>
              <a:ext cx="45719" cy="45719"/>
            </a:xfrm>
            <a:prstGeom prst="star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18" name="Rectangle 317">
            <a:extLst>
              <a:ext uri="{FF2B5EF4-FFF2-40B4-BE49-F238E27FC236}">
                <a16:creationId xmlns:a16="http://schemas.microsoft.com/office/drawing/2014/main" id="{3FEBE2FF-3F8F-478D-8A4C-FD9778A7BACB}"/>
              </a:ext>
            </a:extLst>
          </p:cNvPr>
          <p:cNvSpPr/>
          <p:nvPr/>
        </p:nvSpPr>
        <p:spPr>
          <a:xfrm>
            <a:off x="3797422" y="9123102"/>
            <a:ext cx="108858" cy="81641"/>
          </a:xfrm>
          <a:prstGeom prst="rect">
            <a:avLst/>
          </a:prstGeom>
          <a:solidFill>
            <a:srgbClr val="958C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Rectangle 318">
            <a:extLst>
              <a:ext uri="{FF2B5EF4-FFF2-40B4-BE49-F238E27FC236}">
                <a16:creationId xmlns:a16="http://schemas.microsoft.com/office/drawing/2014/main" id="{4E50EB48-EA0B-4720-A795-2139A983154E}"/>
              </a:ext>
            </a:extLst>
          </p:cNvPr>
          <p:cNvSpPr/>
          <p:nvPr/>
        </p:nvSpPr>
        <p:spPr>
          <a:xfrm>
            <a:off x="3978278" y="9123102"/>
            <a:ext cx="108858" cy="81641"/>
          </a:xfrm>
          <a:prstGeom prst="rect">
            <a:avLst/>
          </a:prstGeom>
          <a:solidFill>
            <a:srgbClr val="2CA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F2C1368A-964C-4BDF-AA9B-811A8548584F}"/>
              </a:ext>
            </a:extLst>
          </p:cNvPr>
          <p:cNvSpPr/>
          <p:nvPr/>
        </p:nvSpPr>
        <p:spPr>
          <a:xfrm>
            <a:off x="4159134" y="9123102"/>
            <a:ext cx="108858" cy="81641"/>
          </a:xfrm>
          <a:prstGeom prst="rect">
            <a:avLst/>
          </a:prstGeom>
          <a:solidFill>
            <a:srgbClr val="EE67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Rectangle 320">
            <a:extLst>
              <a:ext uri="{FF2B5EF4-FFF2-40B4-BE49-F238E27FC236}">
                <a16:creationId xmlns:a16="http://schemas.microsoft.com/office/drawing/2014/main" id="{C8FFC903-B292-49B5-9F0A-2CAA55BEE130}"/>
              </a:ext>
            </a:extLst>
          </p:cNvPr>
          <p:cNvSpPr/>
          <p:nvPr/>
        </p:nvSpPr>
        <p:spPr>
          <a:xfrm>
            <a:off x="4339990" y="9123102"/>
            <a:ext cx="108858" cy="81641"/>
          </a:xfrm>
          <a:prstGeom prst="rect">
            <a:avLst/>
          </a:prstGeom>
          <a:solidFill>
            <a:srgbClr val="E51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Rectangle 321">
            <a:extLst>
              <a:ext uri="{FF2B5EF4-FFF2-40B4-BE49-F238E27FC236}">
                <a16:creationId xmlns:a16="http://schemas.microsoft.com/office/drawing/2014/main" id="{A3976546-BCE6-4DB1-95DB-1DEE9C166DF4}"/>
              </a:ext>
            </a:extLst>
          </p:cNvPr>
          <p:cNvSpPr/>
          <p:nvPr/>
        </p:nvSpPr>
        <p:spPr>
          <a:xfrm>
            <a:off x="4520846" y="9123102"/>
            <a:ext cx="108858" cy="81641"/>
          </a:xfrm>
          <a:prstGeom prst="rect">
            <a:avLst/>
          </a:prstGeom>
          <a:solidFill>
            <a:srgbClr val="DEE7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Rectangle 323">
            <a:extLst>
              <a:ext uri="{FF2B5EF4-FFF2-40B4-BE49-F238E27FC236}">
                <a16:creationId xmlns:a16="http://schemas.microsoft.com/office/drawing/2014/main" id="{0CFBBA4D-A9D7-47AF-86D3-6382FAE56A76}"/>
              </a:ext>
            </a:extLst>
          </p:cNvPr>
          <p:cNvSpPr/>
          <p:nvPr/>
        </p:nvSpPr>
        <p:spPr>
          <a:xfrm>
            <a:off x="4701702" y="9123102"/>
            <a:ext cx="108858" cy="81641"/>
          </a:xfrm>
          <a:prstGeom prst="rect">
            <a:avLst/>
          </a:prstGeom>
          <a:solidFill>
            <a:srgbClr val="B9DF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36714824-FF2E-4C00-9E5C-E823A9C5E34A}"/>
              </a:ext>
            </a:extLst>
          </p:cNvPr>
          <p:cNvSpPr/>
          <p:nvPr/>
        </p:nvSpPr>
        <p:spPr>
          <a:xfrm>
            <a:off x="4882558" y="9123102"/>
            <a:ext cx="108858" cy="81641"/>
          </a:xfrm>
          <a:prstGeom prst="rect">
            <a:avLst/>
          </a:prstGeom>
          <a:solidFill>
            <a:srgbClr val="3737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Rectangle 325">
            <a:extLst>
              <a:ext uri="{FF2B5EF4-FFF2-40B4-BE49-F238E27FC236}">
                <a16:creationId xmlns:a16="http://schemas.microsoft.com/office/drawing/2014/main" id="{C30F249F-9087-4A24-BDD2-E3B5231AEF07}"/>
              </a:ext>
            </a:extLst>
          </p:cNvPr>
          <p:cNvSpPr/>
          <p:nvPr/>
        </p:nvSpPr>
        <p:spPr>
          <a:xfrm>
            <a:off x="5063413" y="9123102"/>
            <a:ext cx="108858" cy="81641"/>
          </a:xfrm>
          <a:prstGeom prst="rect">
            <a:avLst/>
          </a:prstGeom>
          <a:solidFill>
            <a:schemeClr val="bg1"/>
          </a:solidFill>
          <a:ln>
            <a:solidFill>
              <a:srgbClr val="3737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27" name="Group 326">
            <a:extLst>
              <a:ext uri="{FF2B5EF4-FFF2-40B4-BE49-F238E27FC236}">
                <a16:creationId xmlns:a16="http://schemas.microsoft.com/office/drawing/2014/main" id="{0AFB7955-9489-4D3D-A44B-FD9759ABA181}"/>
              </a:ext>
            </a:extLst>
          </p:cNvPr>
          <p:cNvGrpSpPr/>
          <p:nvPr/>
        </p:nvGrpSpPr>
        <p:grpSpPr>
          <a:xfrm>
            <a:off x="3618815" y="9123102"/>
            <a:ext cx="108858" cy="81641"/>
            <a:chOff x="2457476" y="8863975"/>
            <a:chExt cx="108858" cy="81641"/>
          </a:xfrm>
        </p:grpSpPr>
        <p:sp>
          <p:nvSpPr>
            <p:cNvPr id="328" name="Rectangle 327">
              <a:extLst>
                <a:ext uri="{FF2B5EF4-FFF2-40B4-BE49-F238E27FC236}">
                  <a16:creationId xmlns:a16="http://schemas.microsoft.com/office/drawing/2014/main" id="{9A324BFF-7FA9-4CFF-B08E-73968E6413F5}"/>
                </a:ext>
              </a:extLst>
            </p:cNvPr>
            <p:cNvSpPr/>
            <p:nvPr/>
          </p:nvSpPr>
          <p:spPr>
            <a:xfrm>
              <a:off x="2457476" y="8863975"/>
              <a:ext cx="108858" cy="81641"/>
            </a:xfrm>
            <a:prstGeom prst="rect">
              <a:avLst/>
            </a:prstGeom>
            <a:solidFill>
              <a:srgbClr val="DBBF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5-Point Star 181">
              <a:extLst>
                <a:ext uri="{FF2B5EF4-FFF2-40B4-BE49-F238E27FC236}">
                  <a16:creationId xmlns:a16="http://schemas.microsoft.com/office/drawing/2014/main" id="{5129DD01-A2BB-40DE-BA62-66D0DE3B8833}"/>
                </a:ext>
              </a:extLst>
            </p:cNvPr>
            <p:cNvSpPr/>
            <p:nvPr/>
          </p:nvSpPr>
          <p:spPr>
            <a:xfrm>
              <a:off x="2489046" y="8881936"/>
              <a:ext cx="45719" cy="45719"/>
            </a:xfrm>
            <a:prstGeom prst="star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30" name="Group 329">
            <a:extLst>
              <a:ext uri="{FF2B5EF4-FFF2-40B4-BE49-F238E27FC236}">
                <a16:creationId xmlns:a16="http://schemas.microsoft.com/office/drawing/2014/main" id="{3A27ACD2-6FE8-4B63-98AD-4F8BB2C9E467}"/>
              </a:ext>
            </a:extLst>
          </p:cNvPr>
          <p:cNvGrpSpPr/>
          <p:nvPr/>
        </p:nvGrpSpPr>
        <p:grpSpPr>
          <a:xfrm>
            <a:off x="2531430" y="9311889"/>
            <a:ext cx="108858" cy="81641"/>
            <a:chOff x="2457476" y="8863975"/>
            <a:chExt cx="108858" cy="81641"/>
          </a:xfrm>
        </p:grpSpPr>
        <p:sp>
          <p:nvSpPr>
            <p:cNvPr id="331" name="Rectangle 330">
              <a:extLst>
                <a:ext uri="{FF2B5EF4-FFF2-40B4-BE49-F238E27FC236}">
                  <a16:creationId xmlns:a16="http://schemas.microsoft.com/office/drawing/2014/main" id="{2C428DF6-6DD5-4537-9F68-3A8D18C6F6B2}"/>
                </a:ext>
              </a:extLst>
            </p:cNvPr>
            <p:cNvSpPr/>
            <p:nvPr/>
          </p:nvSpPr>
          <p:spPr>
            <a:xfrm>
              <a:off x="2457476" y="8863975"/>
              <a:ext cx="108858" cy="81641"/>
            </a:xfrm>
            <a:prstGeom prst="rect">
              <a:avLst/>
            </a:prstGeom>
            <a:solidFill>
              <a:srgbClr val="DBBF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5-Point Star 184">
              <a:extLst>
                <a:ext uri="{FF2B5EF4-FFF2-40B4-BE49-F238E27FC236}">
                  <a16:creationId xmlns:a16="http://schemas.microsoft.com/office/drawing/2014/main" id="{9DC9455F-2799-4511-8539-8FF3F76E10F0}"/>
                </a:ext>
              </a:extLst>
            </p:cNvPr>
            <p:cNvSpPr/>
            <p:nvPr/>
          </p:nvSpPr>
          <p:spPr>
            <a:xfrm>
              <a:off x="2489046" y="8881936"/>
              <a:ext cx="45719" cy="45719"/>
            </a:xfrm>
            <a:prstGeom prst="star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3" name="Rectangle 332">
            <a:extLst>
              <a:ext uri="{FF2B5EF4-FFF2-40B4-BE49-F238E27FC236}">
                <a16:creationId xmlns:a16="http://schemas.microsoft.com/office/drawing/2014/main" id="{A9C4E1A3-A856-493E-B2B3-452E7D60E74F}"/>
              </a:ext>
            </a:extLst>
          </p:cNvPr>
          <p:cNvSpPr/>
          <p:nvPr/>
        </p:nvSpPr>
        <p:spPr>
          <a:xfrm>
            <a:off x="2712286" y="9311889"/>
            <a:ext cx="108858" cy="81641"/>
          </a:xfrm>
          <a:prstGeom prst="rect">
            <a:avLst/>
          </a:prstGeom>
          <a:solidFill>
            <a:srgbClr val="958C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Rectangle 333">
            <a:extLst>
              <a:ext uri="{FF2B5EF4-FFF2-40B4-BE49-F238E27FC236}">
                <a16:creationId xmlns:a16="http://schemas.microsoft.com/office/drawing/2014/main" id="{1EFD69AF-5E31-4F59-AACB-C0F0F9A3CADD}"/>
              </a:ext>
            </a:extLst>
          </p:cNvPr>
          <p:cNvSpPr/>
          <p:nvPr/>
        </p:nvSpPr>
        <p:spPr>
          <a:xfrm>
            <a:off x="2893142" y="9311889"/>
            <a:ext cx="108858" cy="81641"/>
          </a:xfrm>
          <a:prstGeom prst="rect">
            <a:avLst/>
          </a:prstGeom>
          <a:solidFill>
            <a:srgbClr val="E51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Rectangle 334">
            <a:extLst>
              <a:ext uri="{FF2B5EF4-FFF2-40B4-BE49-F238E27FC236}">
                <a16:creationId xmlns:a16="http://schemas.microsoft.com/office/drawing/2014/main" id="{2B033E67-B0E6-4B41-99E4-A7EE70E7F33A}"/>
              </a:ext>
            </a:extLst>
          </p:cNvPr>
          <p:cNvSpPr/>
          <p:nvPr/>
        </p:nvSpPr>
        <p:spPr>
          <a:xfrm>
            <a:off x="3073998" y="9310172"/>
            <a:ext cx="108858" cy="81641"/>
          </a:xfrm>
          <a:prstGeom prst="rect">
            <a:avLst/>
          </a:prstGeom>
          <a:solidFill>
            <a:srgbClr val="B9DF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Rectangle 335">
            <a:extLst>
              <a:ext uri="{FF2B5EF4-FFF2-40B4-BE49-F238E27FC236}">
                <a16:creationId xmlns:a16="http://schemas.microsoft.com/office/drawing/2014/main" id="{1312858A-D6EE-48C7-925F-F9089DC1914B}"/>
              </a:ext>
            </a:extLst>
          </p:cNvPr>
          <p:cNvSpPr/>
          <p:nvPr/>
        </p:nvSpPr>
        <p:spPr>
          <a:xfrm>
            <a:off x="3254855" y="9310172"/>
            <a:ext cx="108858" cy="81641"/>
          </a:xfrm>
          <a:prstGeom prst="rect">
            <a:avLst/>
          </a:prstGeom>
          <a:solidFill>
            <a:srgbClr val="3737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Rectangle 336">
            <a:extLst>
              <a:ext uri="{FF2B5EF4-FFF2-40B4-BE49-F238E27FC236}">
                <a16:creationId xmlns:a16="http://schemas.microsoft.com/office/drawing/2014/main" id="{6D65AAA3-30C0-4317-8011-BE7DF9715497}"/>
              </a:ext>
            </a:extLst>
          </p:cNvPr>
          <p:cNvSpPr/>
          <p:nvPr/>
        </p:nvSpPr>
        <p:spPr>
          <a:xfrm>
            <a:off x="3435710" y="9310172"/>
            <a:ext cx="108858" cy="81641"/>
          </a:xfrm>
          <a:prstGeom prst="rect">
            <a:avLst/>
          </a:prstGeom>
          <a:solidFill>
            <a:schemeClr val="bg1"/>
          </a:solidFill>
          <a:ln>
            <a:solidFill>
              <a:srgbClr val="3737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38" name="Group 337">
            <a:extLst>
              <a:ext uri="{FF2B5EF4-FFF2-40B4-BE49-F238E27FC236}">
                <a16:creationId xmlns:a16="http://schemas.microsoft.com/office/drawing/2014/main" id="{36F32E39-6632-4A97-9E55-9A8A1E30BCC7}"/>
              </a:ext>
            </a:extLst>
          </p:cNvPr>
          <p:cNvGrpSpPr/>
          <p:nvPr/>
        </p:nvGrpSpPr>
        <p:grpSpPr>
          <a:xfrm>
            <a:off x="2531430" y="9665435"/>
            <a:ext cx="108858" cy="81641"/>
            <a:chOff x="2457476" y="8863975"/>
            <a:chExt cx="108858" cy="81641"/>
          </a:xfrm>
        </p:grpSpPr>
        <p:sp>
          <p:nvSpPr>
            <p:cNvPr id="339" name="Rectangle 338">
              <a:extLst>
                <a:ext uri="{FF2B5EF4-FFF2-40B4-BE49-F238E27FC236}">
                  <a16:creationId xmlns:a16="http://schemas.microsoft.com/office/drawing/2014/main" id="{C8F9D6FE-CBA7-4220-9E46-0DE7A8DE337B}"/>
                </a:ext>
              </a:extLst>
            </p:cNvPr>
            <p:cNvSpPr/>
            <p:nvPr/>
          </p:nvSpPr>
          <p:spPr>
            <a:xfrm>
              <a:off x="2457476" y="8863975"/>
              <a:ext cx="108858" cy="81641"/>
            </a:xfrm>
            <a:prstGeom prst="rect">
              <a:avLst/>
            </a:prstGeom>
            <a:solidFill>
              <a:srgbClr val="1C6D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5-Point Star 192">
              <a:extLst>
                <a:ext uri="{FF2B5EF4-FFF2-40B4-BE49-F238E27FC236}">
                  <a16:creationId xmlns:a16="http://schemas.microsoft.com/office/drawing/2014/main" id="{7C7328DB-A56D-4975-84E1-7F661F913935}"/>
                </a:ext>
              </a:extLst>
            </p:cNvPr>
            <p:cNvSpPr/>
            <p:nvPr/>
          </p:nvSpPr>
          <p:spPr>
            <a:xfrm>
              <a:off x="2489046" y="8881936"/>
              <a:ext cx="45719" cy="45719"/>
            </a:xfrm>
            <a:prstGeom prst="star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1" name="Rectangle 340">
            <a:extLst>
              <a:ext uri="{FF2B5EF4-FFF2-40B4-BE49-F238E27FC236}">
                <a16:creationId xmlns:a16="http://schemas.microsoft.com/office/drawing/2014/main" id="{0AB0CCA8-8710-4B86-9FA0-06D911D49DAA}"/>
              </a:ext>
            </a:extLst>
          </p:cNvPr>
          <p:cNvSpPr/>
          <p:nvPr/>
        </p:nvSpPr>
        <p:spPr>
          <a:xfrm>
            <a:off x="2712286" y="9665435"/>
            <a:ext cx="108858" cy="81641"/>
          </a:xfrm>
          <a:prstGeom prst="rect">
            <a:avLst/>
          </a:prstGeom>
          <a:solidFill>
            <a:schemeClr val="bg1"/>
          </a:solidFill>
          <a:ln>
            <a:solidFill>
              <a:srgbClr val="3737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2" name="Group 341">
            <a:extLst>
              <a:ext uri="{FF2B5EF4-FFF2-40B4-BE49-F238E27FC236}">
                <a16:creationId xmlns:a16="http://schemas.microsoft.com/office/drawing/2014/main" id="{294435F2-9D11-4A6E-AB45-F13F79FDA444}"/>
              </a:ext>
            </a:extLst>
          </p:cNvPr>
          <p:cNvGrpSpPr/>
          <p:nvPr/>
        </p:nvGrpSpPr>
        <p:grpSpPr>
          <a:xfrm>
            <a:off x="2531430" y="9844784"/>
            <a:ext cx="108858" cy="81641"/>
            <a:chOff x="2457476" y="8863975"/>
            <a:chExt cx="108858" cy="81641"/>
          </a:xfrm>
        </p:grpSpPr>
        <p:sp>
          <p:nvSpPr>
            <p:cNvPr id="343" name="Rectangle 342">
              <a:extLst>
                <a:ext uri="{FF2B5EF4-FFF2-40B4-BE49-F238E27FC236}">
                  <a16:creationId xmlns:a16="http://schemas.microsoft.com/office/drawing/2014/main" id="{7C32B4FD-DC6B-45F2-B962-EFE8057C5073}"/>
                </a:ext>
              </a:extLst>
            </p:cNvPr>
            <p:cNvSpPr/>
            <p:nvPr/>
          </p:nvSpPr>
          <p:spPr>
            <a:xfrm>
              <a:off x="2457476" y="8863975"/>
              <a:ext cx="108858" cy="8164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5-Point Star 196">
              <a:extLst>
                <a:ext uri="{FF2B5EF4-FFF2-40B4-BE49-F238E27FC236}">
                  <a16:creationId xmlns:a16="http://schemas.microsoft.com/office/drawing/2014/main" id="{BA6E7477-92CC-4627-8CC9-7DD0C18A84D4}"/>
                </a:ext>
              </a:extLst>
            </p:cNvPr>
            <p:cNvSpPr/>
            <p:nvPr/>
          </p:nvSpPr>
          <p:spPr>
            <a:xfrm>
              <a:off x="2489046" y="8881936"/>
              <a:ext cx="45719" cy="45719"/>
            </a:xfrm>
            <a:prstGeom prst="star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5" name="Group 344">
            <a:extLst>
              <a:ext uri="{FF2B5EF4-FFF2-40B4-BE49-F238E27FC236}">
                <a16:creationId xmlns:a16="http://schemas.microsoft.com/office/drawing/2014/main" id="{ED5C1D27-F049-45E3-8CC7-02404E01C446}"/>
              </a:ext>
            </a:extLst>
          </p:cNvPr>
          <p:cNvGrpSpPr/>
          <p:nvPr/>
        </p:nvGrpSpPr>
        <p:grpSpPr>
          <a:xfrm>
            <a:off x="2531430" y="10032711"/>
            <a:ext cx="108858" cy="81641"/>
            <a:chOff x="2457476" y="8863975"/>
            <a:chExt cx="108858" cy="81641"/>
          </a:xfrm>
        </p:grpSpPr>
        <p:sp>
          <p:nvSpPr>
            <p:cNvPr id="346" name="Rectangle 345">
              <a:extLst>
                <a:ext uri="{FF2B5EF4-FFF2-40B4-BE49-F238E27FC236}">
                  <a16:creationId xmlns:a16="http://schemas.microsoft.com/office/drawing/2014/main" id="{58BC9529-8973-4D1B-A331-34182C6E9574}"/>
                </a:ext>
              </a:extLst>
            </p:cNvPr>
            <p:cNvSpPr/>
            <p:nvPr/>
          </p:nvSpPr>
          <p:spPr>
            <a:xfrm>
              <a:off x="2457476" y="8863975"/>
              <a:ext cx="108858" cy="81641"/>
            </a:xfrm>
            <a:prstGeom prst="rect">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7" name="5-Point Star 199">
              <a:extLst>
                <a:ext uri="{FF2B5EF4-FFF2-40B4-BE49-F238E27FC236}">
                  <a16:creationId xmlns:a16="http://schemas.microsoft.com/office/drawing/2014/main" id="{9493BE66-A0C9-4629-9EA6-516E31286B29}"/>
                </a:ext>
              </a:extLst>
            </p:cNvPr>
            <p:cNvSpPr/>
            <p:nvPr/>
          </p:nvSpPr>
          <p:spPr>
            <a:xfrm>
              <a:off x="2489046" y="8881936"/>
              <a:ext cx="45719" cy="45719"/>
            </a:xfrm>
            <a:prstGeom prst="star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8" name="Group 347">
            <a:extLst>
              <a:ext uri="{FF2B5EF4-FFF2-40B4-BE49-F238E27FC236}">
                <a16:creationId xmlns:a16="http://schemas.microsoft.com/office/drawing/2014/main" id="{116F6A0F-FCED-427C-929D-316DE32BB464}"/>
              </a:ext>
            </a:extLst>
          </p:cNvPr>
          <p:cNvGrpSpPr/>
          <p:nvPr/>
        </p:nvGrpSpPr>
        <p:grpSpPr>
          <a:xfrm>
            <a:off x="2531430" y="10211202"/>
            <a:ext cx="108858" cy="81641"/>
            <a:chOff x="2457476" y="8863975"/>
            <a:chExt cx="108858" cy="81641"/>
          </a:xfrm>
        </p:grpSpPr>
        <p:sp>
          <p:nvSpPr>
            <p:cNvPr id="349" name="Rectangle 348">
              <a:extLst>
                <a:ext uri="{FF2B5EF4-FFF2-40B4-BE49-F238E27FC236}">
                  <a16:creationId xmlns:a16="http://schemas.microsoft.com/office/drawing/2014/main" id="{0C3655BE-D76F-4C66-B7EB-E641FAAA61B5}"/>
                </a:ext>
              </a:extLst>
            </p:cNvPr>
            <p:cNvSpPr/>
            <p:nvPr/>
          </p:nvSpPr>
          <p:spPr>
            <a:xfrm>
              <a:off x="2457476" y="8863975"/>
              <a:ext cx="108858" cy="8164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5-Point Star 202">
              <a:extLst>
                <a:ext uri="{FF2B5EF4-FFF2-40B4-BE49-F238E27FC236}">
                  <a16:creationId xmlns:a16="http://schemas.microsoft.com/office/drawing/2014/main" id="{4F445FF6-D667-4550-9FA6-7F50B41A3050}"/>
                </a:ext>
              </a:extLst>
            </p:cNvPr>
            <p:cNvSpPr/>
            <p:nvPr/>
          </p:nvSpPr>
          <p:spPr>
            <a:xfrm>
              <a:off x="2489046" y="8881936"/>
              <a:ext cx="45719" cy="45719"/>
            </a:xfrm>
            <a:prstGeom prst="star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51" name="Group 350">
            <a:extLst>
              <a:ext uri="{FF2B5EF4-FFF2-40B4-BE49-F238E27FC236}">
                <a16:creationId xmlns:a16="http://schemas.microsoft.com/office/drawing/2014/main" id="{CCFB86F5-758E-4B8F-8FAE-A66BAD745FA2}"/>
              </a:ext>
            </a:extLst>
          </p:cNvPr>
          <p:cNvGrpSpPr/>
          <p:nvPr/>
        </p:nvGrpSpPr>
        <p:grpSpPr>
          <a:xfrm>
            <a:off x="2712286" y="10211202"/>
            <a:ext cx="108858" cy="81641"/>
            <a:chOff x="2457476" y="8863975"/>
            <a:chExt cx="108858" cy="81641"/>
          </a:xfrm>
        </p:grpSpPr>
        <p:sp>
          <p:nvSpPr>
            <p:cNvPr id="352" name="Rectangle 351">
              <a:extLst>
                <a:ext uri="{FF2B5EF4-FFF2-40B4-BE49-F238E27FC236}">
                  <a16:creationId xmlns:a16="http://schemas.microsoft.com/office/drawing/2014/main" id="{561CF369-120F-47F8-982B-B889EFA11CFB}"/>
                </a:ext>
              </a:extLst>
            </p:cNvPr>
            <p:cNvSpPr/>
            <p:nvPr/>
          </p:nvSpPr>
          <p:spPr>
            <a:xfrm>
              <a:off x="2457476" y="8863975"/>
              <a:ext cx="108858" cy="81641"/>
            </a:xfrm>
            <a:prstGeom prst="rect">
              <a:avLst/>
            </a:prstGeom>
            <a:solidFill>
              <a:srgbClr val="3773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3" name="5-Point Star 205">
              <a:extLst>
                <a:ext uri="{FF2B5EF4-FFF2-40B4-BE49-F238E27FC236}">
                  <a16:creationId xmlns:a16="http://schemas.microsoft.com/office/drawing/2014/main" id="{B5249D38-F023-47DD-BBBE-77A1D6175907}"/>
                </a:ext>
              </a:extLst>
            </p:cNvPr>
            <p:cNvSpPr/>
            <p:nvPr/>
          </p:nvSpPr>
          <p:spPr>
            <a:xfrm>
              <a:off x="2489046" y="8881936"/>
              <a:ext cx="45719" cy="45719"/>
            </a:xfrm>
            <a:prstGeom prst="star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4" name="Rectangle 353">
            <a:extLst>
              <a:ext uri="{FF2B5EF4-FFF2-40B4-BE49-F238E27FC236}">
                <a16:creationId xmlns:a16="http://schemas.microsoft.com/office/drawing/2014/main" id="{9AE5C958-DF6F-45F6-8B51-7FF1EA9232B8}"/>
              </a:ext>
            </a:extLst>
          </p:cNvPr>
          <p:cNvSpPr/>
          <p:nvPr/>
        </p:nvSpPr>
        <p:spPr>
          <a:xfrm>
            <a:off x="2897785" y="10211202"/>
            <a:ext cx="108858" cy="81641"/>
          </a:xfrm>
          <a:prstGeom prst="rect">
            <a:avLst/>
          </a:prstGeom>
          <a:solidFill>
            <a:srgbClr val="3737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5" name="Rectangle 354">
            <a:extLst>
              <a:ext uri="{FF2B5EF4-FFF2-40B4-BE49-F238E27FC236}">
                <a16:creationId xmlns:a16="http://schemas.microsoft.com/office/drawing/2014/main" id="{E194EC15-EDDC-4D1B-AB84-A6B1E48E69AE}"/>
              </a:ext>
            </a:extLst>
          </p:cNvPr>
          <p:cNvSpPr/>
          <p:nvPr/>
        </p:nvSpPr>
        <p:spPr>
          <a:xfrm>
            <a:off x="3078640" y="10211202"/>
            <a:ext cx="108858" cy="81641"/>
          </a:xfrm>
          <a:prstGeom prst="rect">
            <a:avLst/>
          </a:prstGeom>
          <a:solidFill>
            <a:schemeClr val="bg1"/>
          </a:solidFill>
          <a:ln>
            <a:solidFill>
              <a:srgbClr val="3737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Rectangle 355">
            <a:extLst>
              <a:ext uri="{FF2B5EF4-FFF2-40B4-BE49-F238E27FC236}">
                <a16:creationId xmlns:a16="http://schemas.microsoft.com/office/drawing/2014/main" id="{6128832A-99B1-40E1-A4DA-08D196EA5AB9}"/>
              </a:ext>
            </a:extLst>
          </p:cNvPr>
          <p:cNvSpPr/>
          <p:nvPr/>
        </p:nvSpPr>
        <p:spPr>
          <a:xfrm>
            <a:off x="2712286" y="9844784"/>
            <a:ext cx="108858" cy="81641"/>
          </a:xfrm>
          <a:prstGeom prst="rect">
            <a:avLst/>
          </a:prstGeom>
          <a:solidFill>
            <a:srgbClr val="DEE7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Rectangle 356">
            <a:extLst>
              <a:ext uri="{FF2B5EF4-FFF2-40B4-BE49-F238E27FC236}">
                <a16:creationId xmlns:a16="http://schemas.microsoft.com/office/drawing/2014/main" id="{8BE34AD5-CFE0-4EB1-9F8F-A75BCF10D432}"/>
              </a:ext>
            </a:extLst>
          </p:cNvPr>
          <p:cNvSpPr/>
          <p:nvPr/>
        </p:nvSpPr>
        <p:spPr>
          <a:xfrm>
            <a:off x="2712286" y="10032711"/>
            <a:ext cx="108858" cy="81641"/>
          </a:xfrm>
          <a:prstGeom prst="rect">
            <a:avLst/>
          </a:prstGeom>
          <a:solidFill>
            <a:srgbClr val="DEE7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Rectangle 357">
            <a:extLst>
              <a:ext uri="{FF2B5EF4-FFF2-40B4-BE49-F238E27FC236}">
                <a16:creationId xmlns:a16="http://schemas.microsoft.com/office/drawing/2014/main" id="{AC0BCEB8-EA1A-4E9E-BA53-4760D53570F2}"/>
              </a:ext>
            </a:extLst>
          </p:cNvPr>
          <p:cNvSpPr/>
          <p:nvPr/>
        </p:nvSpPr>
        <p:spPr>
          <a:xfrm>
            <a:off x="2893142" y="9844784"/>
            <a:ext cx="108858" cy="81641"/>
          </a:xfrm>
          <a:prstGeom prst="rect">
            <a:avLst/>
          </a:prstGeom>
          <a:solidFill>
            <a:srgbClr val="B9DF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9" name="Rectangle 358">
            <a:extLst>
              <a:ext uri="{FF2B5EF4-FFF2-40B4-BE49-F238E27FC236}">
                <a16:creationId xmlns:a16="http://schemas.microsoft.com/office/drawing/2014/main" id="{14A42E4A-3259-4F30-B3E0-418B4CEBE322}"/>
              </a:ext>
            </a:extLst>
          </p:cNvPr>
          <p:cNvSpPr/>
          <p:nvPr/>
        </p:nvSpPr>
        <p:spPr>
          <a:xfrm>
            <a:off x="2893142" y="10032711"/>
            <a:ext cx="108858" cy="81641"/>
          </a:xfrm>
          <a:prstGeom prst="rect">
            <a:avLst/>
          </a:prstGeom>
          <a:solidFill>
            <a:srgbClr val="B9DF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Rectangle 359">
            <a:extLst>
              <a:ext uri="{FF2B5EF4-FFF2-40B4-BE49-F238E27FC236}">
                <a16:creationId xmlns:a16="http://schemas.microsoft.com/office/drawing/2014/main" id="{2C210199-6D24-4AE9-A345-83E55A673D01}"/>
              </a:ext>
            </a:extLst>
          </p:cNvPr>
          <p:cNvSpPr/>
          <p:nvPr/>
        </p:nvSpPr>
        <p:spPr>
          <a:xfrm>
            <a:off x="3073999" y="10032711"/>
            <a:ext cx="108858" cy="81641"/>
          </a:xfrm>
          <a:prstGeom prst="rect">
            <a:avLst/>
          </a:prstGeom>
          <a:solidFill>
            <a:srgbClr val="3737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Rectangle 360">
            <a:extLst>
              <a:ext uri="{FF2B5EF4-FFF2-40B4-BE49-F238E27FC236}">
                <a16:creationId xmlns:a16="http://schemas.microsoft.com/office/drawing/2014/main" id="{EC640BBD-8360-4AA2-BDDE-AA5C10BE8B61}"/>
              </a:ext>
            </a:extLst>
          </p:cNvPr>
          <p:cNvSpPr/>
          <p:nvPr/>
        </p:nvSpPr>
        <p:spPr>
          <a:xfrm>
            <a:off x="3254854" y="10032711"/>
            <a:ext cx="108858" cy="81641"/>
          </a:xfrm>
          <a:prstGeom prst="rect">
            <a:avLst/>
          </a:prstGeom>
          <a:solidFill>
            <a:schemeClr val="bg1"/>
          </a:solidFill>
          <a:ln>
            <a:solidFill>
              <a:srgbClr val="3737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Rectangle 361">
            <a:extLst>
              <a:ext uri="{FF2B5EF4-FFF2-40B4-BE49-F238E27FC236}">
                <a16:creationId xmlns:a16="http://schemas.microsoft.com/office/drawing/2014/main" id="{6C5792CF-EFFF-409B-9372-38942C257282}"/>
              </a:ext>
            </a:extLst>
          </p:cNvPr>
          <p:cNvSpPr/>
          <p:nvPr/>
        </p:nvSpPr>
        <p:spPr>
          <a:xfrm>
            <a:off x="3073998" y="9844784"/>
            <a:ext cx="108858" cy="81641"/>
          </a:xfrm>
          <a:prstGeom prst="rect">
            <a:avLst/>
          </a:prstGeom>
          <a:solidFill>
            <a:schemeClr val="bg1"/>
          </a:solidFill>
          <a:ln>
            <a:solidFill>
              <a:srgbClr val="3737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Rectangle 362">
            <a:extLst>
              <a:ext uri="{FF2B5EF4-FFF2-40B4-BE49-F238E27FC236}">
                <a16:creationId xmlns:a16="http://schemas.microsoft.com/office/drawing/2014/main" id="{368F8B68-D806-4634-9691-10DDDF5DA2CD}"/>
              </a:ext>
            </a:extLst>
          </p:cNvPr>
          <p:cNvSpPr/>
          <p:nvPr/>
        </p:nvSpPr>
        <p:spPr>
          <a:xfrm>
            <a:off x="5610811" y="9123103"/>
            <a:ext cx="1963601" cy="973288"/>
          </a:xfrm>
          <a:prstGeom prst="rect">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64" name="Group 363">
            <a:extLst>
              <a:ext uri="{FF2B5EF4-FFF2-40B4-BE49-F238E27FC236}">
                <a16:creationId xmlns:a16="http://schemas.microsoft.com/office/drawing/2014/main" id="{CEFF4292-8992-4ECF-98C6-31CB85B73B90}"/>
              </a:ext>
            </a:extLst>
          </p:cNvPr>
          <p:cNvGrpSpPr/>
          <p:nvPr/>
        </p:nvGrpSpPr>
        <p:grpSpPr>
          <a:xfrm>
            <a:off x="5834913" y="9405659"/>
            <a:ext cx="108858" cy="81641"/>
            <a:chOff x="2457476" y="8863975"/>
            <a:chExt cx="108858" cy="81641"/>
          </a:xfrm>
        </p:grpSpPr>
        <p:sp>
          <p:nvSpPr>
            <p:cNvPr id="365" name="Rectangle 364">
              <a:extLst>
                <a:ext uri="{FF2B5EF4-FFF2-40B4-BE49-F238E27FC236}">
                  <a16:creationId xmlns:a16="http://schemas.microsoft.com/office/drawing/2014/main" id="{09EDE5F0-4D11-4409-BADB-DD8EBCDED088}"/>
                </a:ext>
              </a:extLst>
            </p:cNvPr>
            <p:cNvSpPr/>
            <p:nvPr/>
          </p:nvSpPr>
          <p:spPr>
            <a:xfrm>
              <a:off x="2457476" y="8863975"/>
              <a:ext cx="108858" cy="8164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6" name="5-Point Star 220">
              <a:extLst>
                <a:ext uri="{FF2B5EF4-FFF2-40B4-BE49-F238E27FC236}">
                  <a16:creationId xmlns:a16="http://schemas.microsoft.com/office/drawing/2014/main" id="{E5E5BE7B-9858-468C-8831-94E773B56FB5}"/>
                </a:ext>
              </a:extLst>
            </p:cNvPr>
            <p:cNvSpPr/>
            <p:nvPr/>
          </p:nvSpPr>
          <p:spPr>
            <a:xfrm>
              <a:off x="2489046" y="8881936"/>
              <a:ext cx="45719" cy="45719"/>
            </a:xfrm>
            <a:prstGeom prst="star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67" name="Group 366">
            <a:extLst>
              <a:ext uri="{FF2B5EF4-FFF2-40B4-BE49-F238E27FC236}">
                <a16:creationId xmlns:a16="http://schemas.microsoft.com/office/drawing/2014/main" id="{8DBFD7E7-32D7-491A-9367-E1002B8D3F44}"/>
              </a:ext>
            </a:extLst>
          </p:cNvPr>
          <p:cNvGrpSpPr/>
          <p:nvPr/>
        </p:nvGrpSpPr>
        <p:grpSpPr>
          <a:xfrm>
            <a:off x="6316563" y="9405659"/>
            <a:ext cx="108858" cy="81641"/>
            <a:chOff x="2457476" y="8863975"/>
            <a:chExt cx="108858" cy="81641"/>
          </a:xfrm>
        </p:grpSpPr>
        <p:sp>
          <p:nvSpPr>
            <p:cNvPr id="368" name="Rectangle 367">
              <a:extLst>
                <a:ext uri="{FF2B5EF4-FFF2-40B4-BE49-F238E27FC236}">
                  <a16:creationId xmlns:a16="http://schemas.microsoft.com/office/drawing/2014/main" id="{4ABD8323-5FEC-4326-8B8C-5D69C12FF251}"/>
                </a:ext>
              </a:extLst>
            </p:cNvPr>
            <p:cNvSpPr/>
            <p:nvPr/>
          </p:nvSpPr>
          <p:spPr>
            <a:xfrm>
              <a:off x="2457476" y="8863975"/>
              <a:ext cx="108858" cy="81641"/>
            </a:xfrm>
            <a:prstGeom prst="rect">
              <a:avLst/>
            </a:prstGeom>
            <a:solidFill>
              <a:srgbClr val="3773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5-Point Star 223">
              <a:extLst>
                <a:ext uri="{FF2B5EF4-FFF2-40B4-BE49-F238E27FC236}">
                  <a16:creationId xmlns:a16="http://schemas.microsoft.com/office/drawing/2014/main" id="{1870379C-815B-4079-8CD1-34FDC34CF99F}"/>
                </a:ext>
              </a:extLst>
            </p:cNvPr>
            <p:cNvSpPr/>
            <p:nvPr/>
          </p:nvSpPr>
          <p:spPr>
            <a:xfrm>
              <a:off x="2489046" y="8881936"/>
              <a:ext cx="45719" cy="45719"/>
            </a:xfrm>
            <a:prstGeom prst="star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0" name="Group 369">
            <a:extLst>
              <a:ext uri="{FF2B5EF4-FFF2-40B4-BE49-F238E27FC236}">
                <a16:creationId xmlns:a16="http://schemas.microsoft.com/office/drawing/2014/main" id="{31A2B3AF-30C9-4757-938F-C86D08104F83}"/>
              </a:ext>
            </a:extLst>
          </p:cNvPr>
          <p:cNvGrpSpPr/>
          <p:nvPr/>
        </p:nvGrpSpPr>
        <p:grpSpPr>
          <a:xfrm>
            <a:off x="7039038" y="9405659"/>
            <a:ext cx="108858" cy="81641"/>
            <a:chOff x="2457476" y="8863975"/>
            <a:chExt cx="108858" cy="81641"/>
          </a:xfrm>
        </p:grpSpPr>
        <p:sp>
          <p:nvSpPr>
            <p:cNvPr id="371" name="Rectangle 370">
              <a:extLst>
                <a:ext uri="{FF2B5EF4-FFF2-40B4-BE49-F238E27FC236}">
                  <a16:creationId xmlns:a16="http://schemas.microsoft.com/office/drawing/2014/main" id="{824CE726-4650-452C-A069-9FA6CFB44DC6}"/>
                </a:ext>
              </a:extLst>
            </p:cNvPr>
            <p:cNvSpPr/>
            <p:nvPr/>
          </p:nvSpPr>
          <p:spPr>
            <a:xfrm>
              <a:off x="2457476" y="8863975"/>
              <a:ext cx="108858" cy="81641"/>
            </a:xfrm>
            <a:prstGeom prst="rect">
              <a:avLst/>
            </a:prstGeom>
            <a:solidFill>
              <a:srgbClr val="F2EB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5-Point Star 226">
              <a:extLst>
                <a:ext uri="{FF2B5EF4-FFF2-40B4-BE49-F238E27FC236}">
                  <a16:creationId xmlns:a16="http://schemas.microsoft.com/office/drawing/2014/main" id="{56335036-E077-403B-8DDF-25F75F16F951}"/>
                </a:ext>
              </a:extLst>
            </p:cNvPr>
            <p:cNvSpPr/>
            <p:nvPr/>
          </p:nvSpPr>
          <p:spPr>
            <a:xfrm>
              <a:off x="2489046" y="8881936"/>
              <a:ext cx="45719" cy="45719"/>
            </a:xfrm>
            <a:prstGeom prst="star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3" name="Group 372">
            <a:extLst>
              <a:ext uri="{FF2B5EF4-FFF2-40B4-BE49-F238E27FC236}">
                <a16:creationId xmlns:a16="http://schemas.microsoft.com/office/drawing/2014/main" id="{CB243469-CA93-45AB-A33F-BA2CC03E7D85}"/>
              </a:ext>
            </a:extLst>
          </p:cNvPr>
          <p:cNvGrpSpPr/>
          <p:nvPr/>
        </p:nvGrpSpPr>
        <p:grpSpPr>
          <a:xfrm>
            <a:off x="7279861" y="9405659"/>
            <a:ext cx="108858" cy="81641"/>
            <a:chOff x="2457476" y="8863975"/>
            <a:chExt cx="108858" cy="81641"/>
          </a:xfrm>
        </p:grpSpPr>
        <p:sp>
          <p:nvSpPr>
            <p:cNvPr id="374" name="Rectangle 373">
              <a:extLst>
                <a:ext uri="{FF2B5EF4-FFF2-40B4-BE49-F238E27FC236}">
                  <a16:creationId xmlns:a16="http://schemas.microsoft.com/office/drawing/2014/main" id="{C3D14516-5760-4503-805C-E2CF3797DD14}"/>
                </a:ext>
              </a:extLst>
            </p:cNvPr>
            <p:cNvSpPr/>
            <p:nvPr/>
          </p:nvSpPr>
          <p:spPr>
            <a:xfrm>
              <a:off x="2457476" y="8863975"/>
              <a:ext cx="108858" cy="81641"/>
            </a:xfrm>
            <a:prstGeom prst="rect">
              <a:avLst/>
            </a:prstGeom>
            <a:solidFill>
              <a:srgbClr val="DBBF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5" name="5-Point Star 229">
              <a:extLst>
                <a:ext uri="{FF2B5EF4-FFF2-40B4-BE49-F238E27FC236}">
                  <a16:creationId xmlns:a16="http://schemas.microsoft.com/office/drawing/2014/main" id="{B9247A69-5250-4331-A183-079BD7AFE6F6}"/>
                </a:ext>
              </a:extLst>
            </p:cNvPr>
            <p:cNvSpPr/>
            <p:nvPr/>
          </p:nvSpPr>
          <p:spPr>
            <a:xfrm>
              <a:off x="2489046" y="8881936"/>
              <a:ext cx="45719" cy="45719"/>
            </a:xfrm>
            <a:prstGeom prst="star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6" name="Group 375">
            <a:extLst>
              <a:ext uri="{FF2B5EF4-FFF2-40B4-BE49-F238E27FC236}">
                <a16:creationId xmlns:a16="http://schemas.microsoft.com/office/drawing/2014/main" id="{12ECF1C8-D224-4686-AA05-F2E048BE0423}"/>
              </a:ext>
            </a:extLst>
          </p:cNvPr>
          <p:cNvGrpSpPr/>
          <p:nvPr/>
        </p:nvGrpSpPr>
        <p:grpSpPr>
          <a:xfrm>
            <a:off x="6075738" y="9405659"/>
            <a:ext cx="108858" cy="81641"/>
            <a:chOff x="2457476" y="8863975"/>
            <a:chExt cx="108858" cy="81641"/>
          </a:xfrm>
        </p:grpSpPr>
        <p:sp>
          <p:nvSpPr>
            <p:cNvPr id="377" name="Rectangle 376">
              <a:extLst>
                <a:ext uri="{FF2B5EF4-FFF2-40B4-BE49-F238E27FC236}">
                  <a16:creationId xmlns:a16="http://schemas.microsoft.com/office/drawing/2014/main" id="{C8AF01F8-11B9-4DA7-BA73-FE823C8843EF}"/>
                </a:ext>
              </a:extLst>
            </p:cNvPr>
            <p:cNvSpPr/>
            <p:nvPr/>
          </p:nvSpPr>
          <p:spPr>
            <a:xfrm>
              <a:off x="2457476" y="8863975"/>
              <a:ext cx="108858" cy="81641"/>
            </a:xfrm>
            <a:prstGeom prst="rect">
              <a:avLst/>
            </a:prstGeom>
            <a:solidFill>
              <a:srgbClr val="1C6D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8" name="5-Point Star 232">
              <a:extLst>
                <a:ext uri="{FF2B5EF4-FFF2-40B4-BE49-F238E27FC236}">
                  <a16:creationId xmlns:a16="http://schemas.microsoft.com/office/drawing/2014/main" id="{068C8611-30C5-48D6-B298-A5D4CB3CC8BD}"/>
                </a:ext>
              </a:extLst>
            </p:cNvPr>
            <p:cNvSpPr/>
            <p:nvPr/>
          </p:nvSpPr>
          <p:spPr>
            <a:xfrm>
              <a:off x="2489046" y="8881936"/>
              <a:ext cx="45719" cy="45719"/>
            </a:xfrm>
            <a:prstGeom prst="star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9" name="Group 378">
            <a:extLst>
              <a:ext uri="{FF2B5EF4-FFF2-40B4-BE49-F238E27FC236}">
                <a16:creationId xmlns:a16="http://schemas.microsoft.com/office/drawing/2014/main" id="{E69CA2A5-4034-4420-B3EC-2067B52DCFBF}"/>
              </a:ext>
            </a:extLst>
          </p:cNvPr>
          <p:cNvGrpSpPr/>
          <p:nvPr/>
        </p:nvGrpSpPr>
        <p:grpSpPr>
          <a:xfrm>
            <a:off x="6557388" y="9405659"/>
            <a:ext cx="108858" cy="81641"/>
            <a:chOff x="2457476" y="8863975"/>
            <a:chExt cx="108858" cy="81641"/>
          </a:xfrm>
        </p:grpSpPr>
        <p:sp>
          <p:nvSpPr>
            <p:cNvPr id="380" name="Rectangle 379">
              <a:extLst>
                <a:ext uri="{FF2B5EF4-FFF2-40B4-BE49-F238E27FC236}">
                  <a16:creationId xmlns:a16="http://schemas.microsoft.com/office/drawing/2014/main" id="{A2A7A096-F2D3-4A3D-8127-B9B6867128B4}"/>
                </a:ext>
              </a:extLst>
            </p:cNvPr>
            <p:cNvSpPr/>
            <p:nvPr/>
          </p:nvSpPr>
          <p:spPr>
            <a:xfrm>
              <a:off x="2457476" y="8863975"/>
              <a:ext cx="108858" cy="8164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1" name="5-Point Star 235">
              <a:extLst>
                <a:ext uri="{FF2B5EF4-FFF2-40B4-BE49-F238E27FC236}">
                  <a16:creationId xmlns:a16="http://schemas.microsoft.com/office/drawing/2014/main" id="{5F1A3EBD-D71B-4F46-945B-B851C5A668F7}"/>
                </a:ext>
              </a:extLst>
            </p:cNvPr>
            <p:cNvSpPr/>
            <p:nvPr/>
          </p:nvSpPr>
          <p:spPr>
            <a:xfrm>
              <a:off x="2489046" y="8881936"/>
              <a:ext cx="45719" cy="45719"/>
            </a:xfrm>
            <a:prstGeom prst="star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82" name="Group 381">
            <a:extLst>
              <a:ext uri="{FF2B5EF4-FFF2-40B4-BE49-F238E27FC236}">
                <a16:creationId xmlns:a16="http://schemas.microsoft.com/office/drawing/2014/main" id="{ED4715D0-8D77-49A0-B493-63DC6C5479DE}"/>
              </a:ext>
            </a:extLst>
          </p:cNvPr>
          <p:cNvGrpSpPr/>
          <p:nvPr/>
        </p:nvGrpSpPr>
        <p:grpSpPr>
          <a:xfrm>
            <a:off x="6798213" y="9405659"/>
            <a:ext cx="108858" cy="81641"/>
            <a:chOff x="2457476" y="8863975"/>
            <a:chExt cx="108858" cy="81641"/>
          </a:xfrm>
        </p:grpSpPr>
        <p:sp>
          <p:nvSpPr>
            <p:cNvPr id="383" name="Rectangle 382">
              <a:extLst>
                <a:ext uri="{FF2B5EF4-FFF2-40B4-BE49-F238E27FC236}">
                  <a16:creationId xmlns:a16="http://schemas.microsoft.com/office/drawing/2014/main" id="{41527CAC-DA15-404B-BD41-8D1461E336E5}"/>
                </a:ext>
              </a:extLst>
            </p:cNvPr>
            <p:cNvSpPr/>
            <p:nvPr/>
          </p:nvSpPr>
          <p:spPr>
            <a:xfrm>
              <a:off x="2457476" y="8863975"/>
              <a:ext cx="108858" cy="81641"/>
            </a:xfrm>
            <a:prstGeom prst="rect">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5-Point Star 238">
              <a:extLst>
                <a:ext uri="{FF2B5EF4-FFF2-40B4-BE49-F238E27FC236}">
                  <a16:creationId xmlns:a16="http://schemas.microsoft.com/office/drawing/2014/main" id="{72C83597-FF2B-47F3-A425-ECA731FEC0E5}"/>
                </a:ext>
              </a:extLst>
            </p:cNvPr>
            <p:cNvSpPr/>
            <p:nvPr/>
          </p:nvSpPr>
          <p:spPr>
            <a:xfrm>
              <a:off x="2489046" y="8881936"/>
              <a:ext cx="45719" cy="45719"/>
            </a:xfrm>
            <a:prstGeom prst="star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5" name="Rectangle 384">
            <a:extLst>
              <a:ext uri="{FF2B5EF4-FFF2-40B4-BE49-F238E27FC236}">
                <a16:creationId xmlns:a16="http://schemas.microsoft.com/office/drawing/2014/main" id="{7FDE903D-6499-4E9A-969F-4C90C2E033B6}"/>
              </a:ext>
            </a:extLst>
          </p:cNvPr>
          <p:cNvSpPr/>
          <p:nvPr/>
        </p:nvSpPr>
        <p:spPr>
          <a:xfrm>
            <a:off x="5834913" y="9867643"/>
            <a:ext cx="108858" cy="81641"/>
          </a:xfrm>
          <a:prstGeom prst="rect">
            <a:avLst/>
          </a:prstGeom>
          <a:solidFill>
            <a:srgbClr val="958C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6" name="Rectangle 385">
            <a:extLst>
              <a:ext uri="{FF2B5EF4-FFF2-40B4-BE49-F238E27FC236}">
                <a16:creationId xmlns:a16="http://schemas.microsoft.com/office/drawing/2014/main" id="{EBF44D2A-DA41-4ACC-AEE7-9C9C511046EF}"/>
              </a:ext>
            </a:extLst>
          </p:cNvPr>
          <p:cNvSpPr/>
          <p:nvPr/>
        </p:nvSpPr>
        <p:spPr>
          <a:xfrm>
            <a:off x="6041334" y="9867643"/>
            <a:ext cx="108858" cy="81641"/>
          </a:xfrm>
          <a:prstGeom prst="rect">
            <a:avLst/>
          </a:prstGeom>
          <a:solidFill>
            <a:srgbClr val="2CA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7" name="Rectangle 386">
            <a:extLst>
              <a:ext uri="{FF2B5EF4-FFF2-40B4-BE49-F238E27FC236}">
                <a16:creationId xmlns:a16="http://schemas.microsoft.com/office/drawing/2014/main" id="{E524AF21-61C4-4E34-8E4A-F6066615D46E}"/>
              </a:ext>
            </a:extLst>
          </p:cNvPr>
          <p:cNvSpPr/>
          <p:nvPr/>
        </p:nvSpPr>
        <p:spPr>
          <a:xfrm>
            <a:off x="6247755" y="9867643"/>
            <a:ext cx="108858" cy="81641"/>
          </a:xfrm>
          <a:prstGeom prst="rect">
            <a:avLst/>
          </a:prstGeom>
          <a:solidFill>
            <a:srgbClr val="EE67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Rectangle 387">
            <a:extLst>
              <a:ext uri="{FF2B5EF4-FFF2-40B4-BE49-F238E27FC236}">
                <a16:creationId xmlns:a16="http://schemas.microsoft.com/office/drawing/2014/main" id="{E696AA61-36D4-43A5-A0AB-68F816B72C72}"/>
              </a:ext>
            </a:extLst>
          </p:cNvPr>
          <p:cNvSpPr/>
          <p:nvPr/>
        </p:nvSpPr>
        <p:spPr>
          <a:xfrm>
            <a:off x="6454176" y="9867643"/>
            <a:ext cx="108858" cy="81641"/>
          </a:xfrm>
          <a:prstGeom prst="rect">
            <a:avLst/>
          </a:prstGeom>
          <a:solidFill>
            <a:srgbClr val="E51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Rectangle 388">
            <a:extLst>
              <a:ext uri="{FF2B5EF4-FFF2-40B4-BE49-F238E27FC236}">
                <a16:creationId xmlns:a16="http://schemas.microsoft.com/office/drawing/2014/main" id="{954F14ED-FD67-438F-8675-A4D44F73291D}"/>
              </a:ext>
            </a:extLst>
          </p:cNvPr>
          <p:cNvSpPr/>
          <p:nvPr/>
        </p:nvSpPr>
        <p:spPr>
          <a:xfrm>
            <a:off x="6660597" y="9867643"/>
            <a:ext cx="108858" cy="81641"/>
          </a:xfrm>
          <a:prstGeom prst="rect">
            <a:avLst/>
          </a:prstGeom>
          <a:solidFill>
            <a:srgbClr val="DEE7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0" name="Rectangle 389">
            <a:extLst>
              <a:ext uri="{FF2B5EF4-FFF2-40B4-BE49-F238E27FC236}">
                <a16:creationId xmlns:a16="http://schemas.microsoft.com/office/drawing/2014/main" id="{0B95C966-6A44-4859-B7FB-F4D19FF46D17}"/>
              </a:ext>
            </a:extLst>
          </p:cNvPr>
          <p:cNvSpPr/>
          <p:nvPr/>
        </p:nvSpPr>
        <p:spPr>
          <a:xfrm>
            <a:off x="6867018" y="9867643"/>
            <a:ext cx="108858" cy="81641"/>
          </a:xfrm>
          <a:prstGeom prst="rect">
            <a:avLst/>
          </a:prstGeom>
          <a:solidFill>
            <a:srgbClr val="B9DF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1" name="Rectangle 390">
            <a:extLst>
              <a:ext uri="{FF2B5EF4-FFF2-40B4-BE49-F238E27FC236}">
                <a16:creationId xmlns:a16="http://schemas.microsoft.com/office/drawing/2014/main" id="{52DAA5E0-9A23-46FD-A5F3-A6D9AB4F7542}"/>
              </a:ext>
            </a:extLst>
          </p:cNvPr>
          <p:cNvSpPr/>
          <p:nvPr/>
        </p:nvSpPr>
        <p:spPr>
          <a:xfrm>
            <a:off x="7073439" y="9867643"/>
            <a:ext cx="108858" cy="81641"/>
          </a:xfrm>
          <a:prstGeom prst="rect">
            <a:avLst/>
          </a:prstGeom>
          <a:solidFill>
            <a:srgbClr val="3737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Rectangle 391">
            <a:extLst>
              <a:ext uri="{FF2B5EF4-FFF2-40B4-BE49-F238E27FC236}">
                <a16:creationId xmlns:a16="http://schemas.microsoft.com/office/drawing/2014/main" id="{7B24BAD3-05C7-483D-9FD0-ECDA149ACE5C}"/>
              </a:ext>
            </a:extLst>
          </p:cNvPr>
          <p:cNvSpPr/>
          <p:nvPr/>
        </p:nvSpPr>
        <p:spPr>
          <a:xfrm>
            <a:off x="7279861" y="9867643"/>
            <a:ext cx="108858" cy="81641"/>
          </a:xfrm>
          <a:prstGeom prst="rect">
            <a:avLst/>
          </a:prstGeom>
          <a:solidFill>
            <a:schemeClr val="bg1"/>
          </a:solidFill>
          <a:ln>
            <a:solidFill>
              <a:srgbClr val="3737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3" name="TextBox 392">
            <a:extLst>
              <a:ext uri="{FF2B5EF4-FFF2-40B4-BE49-F238E27FC236}">
                <a16:creationId xmlns:a16="http://schemas.microsoft.com/office/drawing/2014/main" id="{BDC2830B-9D0F-4EEF-B19A-32B413331FBF}"/>
              </a:ext>
            </a:extLst>
          </p:cNvPr>
          <p:cNvSpPr txBox="1"/>
          <p:nvPr/>
        </p:nvSpPr>
        <p:spPr>
          <a:xfrm>
            <a:off x="5623337" y="9186782"/>
            <a:ext cx="1963601" cy="184666"/>
          </a:xfrm>
          <a:prstGeom prst="rect">
            <a:avLst/>
          </a:prstGeom>
          <a:noFill/>
        </p:spPr>
        <p:txBody>
          <a:bodyPr wrap="square" rtlCol="0">
            <a:spAutoFit/>
          </a:bodyPr>
          <a:lstStyle/>
          <a:p>
            <a:r>
              <a:rPr lang="en-US" sz="600" dirty="0">
                <a:solidFill>
                  <a:schemeClr val="tx1">
                    <a:lumMod val="50000"/>
                    <a:lumOff val="50000"/>
                  </a:schemeClr>
                </a:solidFill>
                <a:latin typeface="Gotham Medium"/>
                <a:cs typeface="Gotham Medium"/>
              </a:rPr>
              <a:t>CR: BEST IN CLASS</a:t>
            </a:r>
          </a:p>
        </p:txBody>
      </p:sp>
      <p:sp>
        <p:nvSpPr>
          <p:cNvPr id="394" name="TextBox 393">
            <a:extLst>
              <a:ext uri="{FF2B5EF4-FFF2-40B4-BE49-F238E27FC236}">
                <a16:creationId xmlns:a16="http://schemas.microsoft.com/office/drawing/2014/main" id="{9DD90BC4-754E-4302-90F7-F817785A1AC8}"/>
              </a:ext>
            </a:extLst>
          </p:cNvPr>
          <p:cNvSpPr txBox="1"/>
          <p:nvPr/>
        </p:nvSpPr>
        <p:spPr>
          <a:xfrm>
            <a:off x="337667" y="10575955"/>
            <a:ext cx="7434448" cy="168059"/>
          </a:xfrm>
          <a:prstGeom prst="rect">
            <a:avLst/>
          </a:prstGeom>
          <a:noFill/>
        </p:spPr>
        <p:txBody>
          <a:bodyPr wrap="square" rtlCol="0">
            <a:spAutoFit/>
          </a:bodyPr>
          <a:lstStyle/>
          <a:p>
            <a:pPr>
              <a:lnSpc>
                <a:spcPct val="80000"/>
              </a:lnSpc>
            </a:pPr>
            <a:r>
              <a:rPr lang="en-US" sz="600" dirty="0">
                <a:solidFill>
                  <a:schemeClr val="bg2">
                    <a:lumMod val="50000"/>
                  </a:schemeClr>
                </a:solidFill>
                <a:latin typeface="Gotham Book"/>
                <a:cs typeface="Gotham Book"/>
              </a:rPr>
              <a:t>Source: April 2014, company annual reports, CSR reports, websites. Evaluated 19 competitors and those with best-in-class corporate responsibility programs. </a:t>
            </a:r>
          </a:p>
        </p:txBody>
      </p:sp>
      <p:sp>
        <p:nvSpPr>
          <p:cNvPr id="395" name="TextBox 394">
            <a:extLst>
              <a:ext uri="{FF2B5EF4-FFF2-40B4-BE49-F238E27FC236}">
                <a16:creationId xmlns:a16="http://schemas.microsoft.com/office/drawing/2014/main" id="{8BB7D059-5C26-4E4F-A9D1-AAD816DAF72F}"/>
              </a:ext>
            </a:extLst>
          </p:cNvPr>
          <p:cNvSpPr txBox="1"/>
          <p:nvPr/>
        </p:nvSpPr>
        <p:spPr>
          <a:xfrm>
            <a:off x="5623337" y="9660118"/>
            <a:ext cx="1963601" cy="184666"/>
          </a:xfrm>
          <a:prstGeom prst="rect">
            <a:avLst/>
          </a:prstGeom>
          <a:noFill/>
        </p:spPr>
        <p:txBody>
          <a:bodyPr wrap="square" rtlCol="0">
            <a:spAutoFit/>
          </a:bodyPr>
          <a:lstStyle/>
          <a:p>
            <a:r>
              <a:rPr lang="en-US" sz="600" dirty="0">
                <a:solidFill>
                  <a:schemeClr val="tx1">
                    <a:lumMod val="50000"/>
                    <a:lumOff val="50000"/>
                  </a:schemeClr>
                </a:solidFill>
                <a:latin typeface="Gotham Medium"/>
                <a:cs typeface="Gotham Medium"/>
              </a:rPr>
              <a:t>CR: FINANCIAL SERVICES</a:t>
            </a:r>
          </a:p>
        </p:txBody>
      </p:sp>
      <p:sp>
        <p:nvSpPr>
          <p:cNvPr id="396" name="TextBox 395">
            <a:extLst>
              <a:ext uri="{FF2B5EF4-FFF2-40B4-BE49-F238E27FC236}">
                <a16:creationId xmlns:a16="http://schemas.microsoft.com/office/drawing/2014/main" id="{416FF0A0-8110-482B-BAA1-17799702192A}"/>
              </a:ext>
            </a:extLst>
          </p:cNvPr>
          <p:cNvSpPr txBox="1"/>
          <p:nvPr/>
        </p:nvSpPr>
        <p:spPr>
          <a:xfrm>
            <a:off x="254229" y="8577316"/>
            <a:ext cx="7630486" cy="323165"/>
          </a:xfrm>
          <a:prstGeom prst="rect">
            <a:avLst/>
          </a:prstGeom>
          <a:noFill/>
        </p:spPr>
        <p:txBody>
          <a:bodyPr wrap="square" rtlCol="0">
            <a:spAutoFit/>
          </a:bodyPr>
          <a:lstStyle/>
          <a:p>
            <a:pPr marL="0" marR="0" lvl="0" indent="0" algn="ctr" defTabSz="783732"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12395B"/>
                </a:solidFill>
                <a:effectLst/>
                <a:uLnTx/>
                <a:uFillTx/>
                <a:latin typeface="Gotham Bold"/>
                <a:ea typeface="+mn-ea"/>
                <a:cs typeface="Gotham Bold"/>
              </a:rPr>
              <a:t>Validation Research</a:t>
            </a:r>
            <a:r>
              <a:rPr kumimoji="0" lang="en-US" sz="1500" b="0" i="0" u="none" strike="noStrike" kern="1200" cap="none" spc="0" normalizeH="0" baseline="0" noProof="0" dirty="0">
                <a:ln>
                  <a:noFill/>
                </a:ln>
                <a:solidFill>
                  <a:srgbClr val="12395B"/>
                </a:solidFill>
                <a:effectLst/>
                <a:uLnTx/>
                <a:uFillTx/>
                <a:latin typeface="Gotham Bold"/>
                <a:ea typeface="+mn-ea"/>
                <a:cs typeface="Gotham Bold"/>
              </a:rPr>
              <a:t>: </a:t>
            </a:r>
            <a:r>
              <a:rPr kumimoji="0" lang="en-US" sz="1500" b="0" i="0" u="none" strike="noStrike" kern="1200" cap="none" spc="0" normalizeH="0" baseline="0" noProof="0" dirty="0">
                <a:ln>
                  <a:noFill/>
                </a:ln>
                <a:solidFill>
                  <a:schemeClr val="accent2">
                    <a:lumMod val="75000"/>
                  </a:schemeClr>
                </a:solidFill>
                <a:effectLst/>
                <a:uLnTx/>
                <a:uFillTx/>
                <a:latin typeface="Gotham Medium"/>
                <a:ea typeface="+mn-ea"/>
                <a:cs typeface="Gotham Bold"/>
              </a:rPr>
              <a:t>Potential gaps in addressing needs among military families</a:t>
            </a:r>
            <a:endParaRPr kumimoji="0" lang="en-US" sz="1500" b="0" i="0" u="none" strike="noStrike" kern="1200" cap="none" spc="0" normalizeH="0" baseline="0" noProof="0" dirty="0">
              <a:ln>
                <a:noFill/>
              </a:ln>
              <a:solidFill>
                <a:schemeClr val="accent2">
                  <a:lumMod val="75000"/>
                </a:schemeClr>
              </a:solidFill>
              <a:effectLst/>
              <a:uLnTx/>
              <a:uFillTx/>
              <a:latin typeface="Gotham Bold"/>
              <a:ea typeface="+mn-ea"/>
              <a:cs typeface="Gotham Bold"/>
            </a:endParaRPr>
          </a:p>
        </p:txBody>
      </p:sp>
      <p:sp>
        <p:nvSpPr>
          <p:cNvPr id="400" name="TextBox 399">
            <a:extLst>
              <a:ext uri="{FF2B5EF4-FFF2-40B4-BE49-F238E27FC236}">
                <a16:creationId xmlns:a16="http://schemas.microsoft.com/office/drawing/2014/main" id="{904BDBA3-7F66-48A4-B71F-02524AFD9E57}"/>
              </a:ext>
            </a:extLst>
          </p:cNvPr>
          <p:cNvSpPr txBox="1"/>
          <p:nvPr/>
        </p:nvSpPr>
        <p:spPr>
          <a:xfrm>
            <a:off x="8340975" y="3558845"/>
            <a:ext cx="7554248" cy="323165"/>
          </a:xfrm>
          <a:prstGeom prst="rect">
            <a:avLst/>
          </a:prstGeom>
          <a:noFill/>
        </p:spPr>
        <p:txBody>
          <a:bodyPr wrap="square" rtlCol="0">
            <a:spAutoFit/>
          </a:bodyPr>
          <a:lstStyle/>
          <a:p>
            <a:pPr marL="0" marR="0" lvl="0" indent="0" algn="ctr" defTabSz="783732"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12395B"/>
                </a:solidFill>
                <a:effectLst/>
                <a:uLnTx/>
                <a:uFillTx/>
                <a:latin typeface="Gotham Bold"/>
                <a:ea typeface="+mn-ea"/>
                <a:cs typeface="Gotham Bold"/>
              </a:rPr>
              <a:t>USAA CORPORATE RESPONSIBILITY STRATEGY</a:t>
            </a:r>
            <a:endParaRPr kumimoji="0" lang="en-US" sz="1500" b="1" i="0" u="none" strike="noStrike" kern="1200" cap="none" spc="0" normalizeH="0" baseline="0" noProof="0" dirty="0">
              <a:ln>
                <a:noFill/>
              </a:ln>
              <a:solidFill>
                <a:srgbClr val="6999AF"/>
              </a:solidFill>
              <a:effectLst/>
              <a:uLnTx/>
              <a:uFillTx/>
              <a:latin typeface="Gotham Bold"/>
              <a:ea typeface="+mn-ea"/>
              <a:cs typeface="Gotham Bold"/>
            </a:endParaRPr>
          </a:p>
        </p:txBody>
      </p:sp>
      <p:pic>
        <p:nvPicPr>
          <p:cNvPr id="401" name="Picture 400">
            <a:extLst>
              <a:ext uri="{FF2B5EF4-FFF2-40B4-BE49-F238E27FC236}">
                <a16:creationId xmlns:a16="http://schemas.microsoft.com/office/drawing/2014/main" id="{0ED2D2D2-00F3-4C77-9188-F6D958DA2417}"/>
              </a:ext>
            </a:extLst>
          </p:cNvPr>
          <p:cNvPicPr>
            <a:picLocks noChangeAspect="1"/>
          </p:cNvPicPr>
          <p:nvPr/>
        </p:nvPicPr>
        <p:blipFill>
          <a:blip r:embed="rId13"/>
          <a:stretch>
            <a:fillRect/>
          </a:stretch>
        </p:blipFill>
        <p:spPr>
          <a:xfrm>
            <a:off x="8158793" y="4063241"/>
            <a:ext cx="7984705" cy="2931387"/>
          </a:xfrm>
          <a:prstGeom prst="rect">
            <a:avLst/>
          </a:prstGeom>
        </p:spPr>
      </p:pic>
      <p:sp>
        <p:nvSpPr>
          <p:cNvPr id="402" name="Rectangle 401">
            <a:extLst>
              <a:ext uri="{FF2B5EF4-FFF2-40B4-BE49-F238E27FC236}">
                <a16:creationId xmlns:a16="http://schemas.microsoft.com/office/drawing/2014/main" id="{67B8DB2D-3B7E-4B66-A314-B772F5576AF8}"/>
              </a:ext>
            </a:extLst>
          </p:cNvPr>
          <p:cNvSpPr/>
          <p:nvPr/>
        </p:nvSpPr>
        <p:spPr>
          <a:xfrm>
            <a:off x="8063636" y="10563715"/>
            <a:ext cx="3810000" cy="276999"/>
          </a:xfrm>
          <a:prstGeom prst="rect">
            <a:avLst/>
          </a:prstGeom>
        </p:spPr>
        <p:txBody>
          <a:bodyPr wrap="square">
            <a:spAutoFit/>
          </a:bodyPr>
          <a:lstStyle/>
          <a:p>
            <a:pPr defTabSz="783732" fontAlgn="auto">
              <a:spcBef>
                <a:spcPts val="0"/>
              </a:spcBef>
              <a:spcAft>
                <a:spcPts val="0"/>
              </a:spcAft>
              <a:defRPr/>
            </a:pPr>
            <a:r>
              <a:rPr lang="en-US" sz="600" b="0" dirty="0">
                <a:solidFill>
                  <a:schemeClr val="bg1">
                    <a:lumMod val="50000"/>
                  </a:schemeClr>
                </a:solidFill>
                <a:latin typeface="Gotham Medium"/>
              </a:rPr>
              <a:t>The USAA Foundation, Inc. and The USAA Educational Foundation are nonprofit organizations and do not endorse or promote any commercial supplier, product or services. USAA is the sponsor of The USAA Educational Foundation Inc. </a:t>
            </a:r>
            <a:r>
              <a:rPr lang="en-US" sz="600" b="0" dirty="0">
                <a:solidFill>
                  <a:schemeClr val="bg1">
                    <a:lumMod val="50000"/>
                  </a:schemeClr>
                </a:solidFill>
                <a:latin typeface="Gotham Medium"/>
                <a:cs typeface="Gotham Medium"/>
              </a:rPr>
              <a:t> </a:t>
            </a:r>
            <a:endParaRPr lang="en-US" sz="600" b="0" dirty="0">
              <a:solidFill>
                <a:schemeClr val="bg1">
                  <a:lumMod val="50000"/>
                </a:schemeClr>
              </a:solidFill>
              <a:latin typeface="Gotham Medium"/>
            </a:endParaRPr>
          </a:p>
        </p:txBody>
      </p:sp>
      <p:sp>
        <p:nvSpPr>
          <p:cNvPr id="403" name="Rectangle 402">
            <a:extLst>
              <a:ext uri="{FF2B5EF4-FFF2-40B4-BE49-F238E27FC236}">
                <a16:creationId xmlns:a16="http://schemas.microsoft.com/office/drawing/2014/main" id="{AD048B29-16E2-4E05-AFD6-4474BFBC1B85}"/>
              </a:ext>
            </a:extLst>
          </p:cNvPr>
          <p:cNvSpPr/>
          <p:nvPr/>
        </p:nvSpPr>
        <p:spPr>
          <a:xfrm>
            <a:off x="12334065" y="10563429"/>
            <a:ext cx="3886200" cy="276999"/>
          </a:xfrm>
          <a:prstGeom prst="rect">
            <a:avLst/>
          </a:prstGeom>
        </p:spPr>
        <p:txBody>
          <a:bodyPr wrap="square">
            <a:spAutoFit/>
          </a:bodyPr>
          <a:lstStyle/>
          <a:p>
            <a:pPr marL="0" marR="0" lvl="0" indent="0" algn="l" defTabSz="783732"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lumMod val="50000"/>
                  </a:schemeClr>
                </a:solidFill>
                <a:effectLst/>
                <a:uLnTx/>
                <a:uFillTx/>
                <a:latin typeface="Gotham Medium"/>
                <a:ea typeface="+mn-ea"/>
                <a:cs typeface="Gotham Medium"/>
              </a:rPr>
              <a:t>Sources:  David Reyes, Corporate Responsibility Operations; City of San Antonio; David Reyes, USAA CR Operations; Dan Cable, The USAA Educational Foundation;  PsychArmor Institute; Discovery Education</a:t>
            </a:r>
          </a:p>
        </p:txBody>
      </p:sp>
      <p:sp>
        <p:nvSpPr>
          <p:cNvPr id="405" name="TextBox 404">
            <a:extLst>
              <a:ext uri="{FF2B5EF4-FFF2-40B4-BE49-F238E27FC236}">
                <a16:creationId xmlns:a16="http://schemas.microsoft.com/office/drawing/2014/main" id="{121C9527-D80D-4A2B-99E0-8C29D3E818AB}"/>
              </a:ext>
            </a:extLst>
          </p:cNvPr>
          <p:cNvSpPr txBox="1"/>
          <p:nvPr/>
        </p:nvSpPr>
        <p:spPr>
          <a:xfrm>
            <a:off x="3254855" y="931236"/>
            <a:ext cx="12825700" cy="323165"/>
          </a:xfrm>
          <a:prstGeom prst="rect">
            <a:avLst/>
          </a:prstGeom>
          <a:noFill/>
        </p:spPr>
        <p:txBody>
          <a:bodyPr wrap="square" rtlCol="0">
            <a:spAutoFit/>
          </a:bodyPr>
          <a:lstStyle/>
          <a:p>
            <a:pPr marL="0" marR="0" lvl="0" indent="0" algn="ctr" defTabSz="783732"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12395B"/>
                </a:solidFill>
                <a:effectLst/>
                <a:uLnTx/>
                <a:uFillTx/>
                <a:latin typeface="Gotham Bold"/>
                <a:ea typeface="+mn-ea"/>
                <a:cs typeface="Gotham Bold"/>
              </a:rPr>
              <a:t>CR Purpose</a:t>
            </a:r>
            <a:r>
              <a:rPr kumimoji="0" lang="en-US" sz="1500" b="0" i="0" u="none" strike="noStrike" kern="1200" cap="none" spc="0" normalizeH="0" baseline="0" noProof="0" dirty="0">
                <a:ln>
                  <a:noFill/>
                </a:ln>
                <a:solidFill>
                  <a:srgbClr val="12395B"/>
                </a:solidFill>
                <a:effectLst/>
                <a:uLnTx/>
                <a:uFillTx/>
                <a:latin typeface="Gotham Bold"/>
                <a:ea typeface="+mn-ea"/>
                <a:cs typeface="Gotham Bold"/>
              </a:rPr>
              <a:t>: </a:t>
            </a:r>
            <a:r>
              <a:rPr lang="en-US" sz="1500" dirty="0">
                <a:solidFill>
                  <a:schemeClr val="accent2">
                    <a:lumMod val="75000"/>
                  </a:schemeClr>
                </a:solidFill>
                <a:latin typeface="Gotham Medium"/>
                <a:cs typeface="Gotham Bold"/>
              </a:rPr>
              <a:t>To lead and inspire actions that improve lives in the military and local community; in so doing, reinforce the authenticity of USAA. </a:t>
            </a:r>
            <a:endParaRPr kumimoji="0" lang="en-US" sz="1500" b="0" i="0" u="none" strike="noStrike" kern="1200" cap="none" spc="0" normalizeH="0" baseline="0" noProof="0" dirty="0">
              <a:ln>
                <a:noFill/>
              </a:ln>
              <a:solidFill>
                <a:schemeClr val="accent2">
                  <a:lumMod val="75000"/>
                </a:schemeClr>
              </a:solidFill>
              <a:effectLst/>
              <a:uLnTx/>
              <a:uFillTx/>
              <a:latin typeface="Gotham Bold"/>
              <a:ea typeface="+mn-ea"/>
              <a:cs typeface="Gotham Bold"/>
            </a:endParaRPr>
          </a:p>
        </p:txBody>
      </p:sp>
      <p:pic>
        <p:nvPicPr>
          <p:cNvPr id="2" name="Picture 1">
            <a:extLst>
              <a:ext uri="{FF2B5EF4-FFF2-40B4-BE49-F238E27FC236}">
                <a16:creationId xmlns:a16="http://schemas.microsoft.com/office/drawing/2014/main" id="{51CC6D97-D6D2-4415-8C6A-C246D2B0EED7}"/>
              </a:ext>
            </a:extLst>
          </p:cNvPr>
          <p:cNvPicPr>
            <a:picLocks noChangeAspect="1"/>
          </p:cNvPicPr>
          <p:nvPr/>
        </p:nvPicPr>
        <p:blipFill rotWithShape="1">
          <a:blip r:embed="rId14"/>
          <a:srcRect l="10308" t="4860" r="63137" b="9625"/>
          <a:stretch/>
        </p:blipFill>
        <p:spPr>
          <a:xfrm>
            <a:off x="11536325" y="7817098"/>
            <a:ext cx="1311367" cy="1319689"/>
          </a:xfrm>
          <a:prstGeom prst="rect">
            <a:avLst/>
          </a:prstGeom>
          <a:ln w="3175">
            <a:solidFill>
              <a:schemeClr val="tx1"/>
            </a:solidFill>
          </a:ln>
        </p:spPr>
      </p:pic>
      <p:grpSp>
        <p:nvGrpSpPr>
          <p:cNvPr id="165" name="Group 164">
            <a:extLst>
              <a:ext uri="{FF2B5EF4-FFF2-40B4-BE49-F238E27FC236}">
                <a16:creationId xmlns:a16="http://schemas.microsoft.com/office/drawing/2014/main" id="{90306089-62B0-478B-B7CD-62415464212B}"/>
              </a:ext>
            </a:extLst>
          </p:cNvPr>
          <p:cNvGrpSpPr/>
          <p:nvPr/>
        </p:nvGrpSpPr>
        <p:grpSpPr>
          <a:xfrm>
            <a:off x="3093559" y="1165942"/>
            <a:ext cx="12986996" cy="1850416"/>
            <a:chOff x="2926508" y="1367872"/>
            <a:chExt cx="14800405" cy="2108786"/>
          </a:xfrm>
        </p:grpSpPr>
        <p:sp>
          <p:nvSpPr>
            <p:cNvPr id="166" name="Rectangle 165">
              <a:extLst>
                <a:ext uri="{FF2B5EF4-FFF2-40B4-BE49-F238E27FC236}">
                  <a16:creationId xmlns:a16="http://schemas.microsoft.com/office/drawing/2014/main" id="{79C5F8E9-1CC9-420C-AE65-B2B2765CEBC4}"/>
                </a:ext>
              </a:extLst>
            </p:cNvPr>
            <p:cNvSpPr/>
            <p:nvPr/>
          </p:nvSpPr>
          <p:spPr>
            <a:xfrm>
              <a:off x="2926508" y="1367872"/>
              <a:ext cx="1873519" cy="1262703"/>
            </a:xfrm>
            <a:prstGeom prst="rect">
              <a:avLst/>
            </a:prstGeom>
          </p:spPr>
          <p:txBody>
            <a:bodyPr wrap="square">
              <a:spAutoFit/>
            </a:bodyPr>
            <a:lstStyle/>
            <a:p>
              <a:pPr marL="0" marR="0" lvl="0" indent="0" algn="ctr" defTabSz="783732"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12395B"/>
                  </a:solidFill>
                  <a:effectLst/>
                  <a:uLnTx/>
                  <a:uFillTx/>
                  <a:latin typeface="Gotham Bold"/>
                  <a:ea typeface="+mn-ea"/>
                  <a:cs typeface="Gotham Bold"/>
                </a:rPr>
                <a:t>$38.4</a:t>
              </a:r>
            </a:p>
            <a:p>
              <a:pPr marL="0" marR="0" lvl="0" indent="0" algn="ctr" defTabSz="78373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2395B"/>
                  </a:solidFill>
                  <a:effectLst/>
                  <a:uLnTx/>
                  <a:uFillTx/>
                  <a:latin typeface="Gotham Bold"/>
                  <a:ea typeface="+mn-ea"/>
                  <a:cs typeface="Gotham Bold"/>
                </a:rPr>
                <a:t>MILLION</a:t>
              </a:r>
              <a:r>
                <a:rPr kumimoji="0" lang="en-US" sz="1800" b="0" i="0" u="none" strike="noStrike" kern="1200" cap="none" spc="0" normalizeH="0" baseline="0" noProof="0" dirty="0">
                  <a:ln>
                    <a:noFill/>
                  </a:ln>
                  <a:solidFill>
                    <a:srgbClr val="6999AF"/>
                  </a:solidFill>
                  <a:effectLst/>
                  <a:uLnTx/>
                  <a:uFillTx/>
                  <a:latin typeface="Gotham Bold"/>
                  <a:ea typeface="+mn-ea"/>
                  <a:cs typeface="Gotham Bold"/>
                </a:rPr>
                <a:t> </a:t>
              </a:r>
            </a:p>
          </p:txBody>
        </p:sp>
        <p:sp>
          <p:nvSpPr>
            <p:cNvPr id="167" name="Rectangle 166">
              <a:extLst>
                <a:ext uri="{FF2B5EF4-FFF2-40B4-BE49-F238E27FC236}">
                  <a16:creationId xmlns:a16="http://schemas.microsoft.com/office/drawing/2014/main" id="{2C397A74-5766-45A8-ACAB-7563C7DEF9C5}"/>
                </a:ext>
              </a:extLst>
            </p:cNvPr>
            <p:cNvSpPr/>
            <p:nvPr/>
          </p:nvSpPr>
          <p:spPr>
            <a:xfrm>
              <a:off x="6200624" y="1367872"/>
              <a:ext cx="1474811" cy="1192557"/>
            </a:xfrm>
            <a:prstGeom prst="rect">
              <a:avLst/>
            </a:prstGeom>
          </p:spPr>
          <p:txBody>
            <a:bodyPr wrap="square">
              <a:spAutoFit/>
            </a:bodyPr>
            <a:lstStyle/>
            <a:p>
              <a:pPr marL="0" marR="0" lvl="0" indent="0" algn="ctr" defTabSz="783732"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accent2">
                      <a:lumMod val="75000"/>
                    </a:schemeClr>
                  </a:solidFill>
                  <a:effectLst/>
                  <a:uLnTx/>
                  <a:uFillTx/>
                  <a:latin typeface="Gotham Bold"/>
                  <a:ea typeface="+mn-ea"/>
                  <a:cs typeface="Gotham Bold"/>
                </a:rPr>
                <a:t>60</a:t>
              </a:r>
            </a:p>
            <a:p>
              <a:pPr marL="0" marR="0" lvl="0" indent="0" algn="ctr" defTabSz="78373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8879E"/>
                  </a:solidFill>
                  <a:effectLst/>
                  <a:uLnTx/>
                  <a:uFillTx/>
                  <a:latin typeface="Gotham Bold"/>
                  <a:ea typeface="+mn-ea"/>
                  <a:cs typeface="Gotham Bold"/>
                </a:rPr>
                <a:t>PERCENT</a:t>
              </a:r>
            </a:p>
          </p:txBody>
        </p:sp>
        <p:sp>
          <p:nvSpPr>
            <p:cNvPr id="168" name="Rectangle 167">
              <a:extLst>
                <a:ext uri="{FF2B5EF4-FFF2-40B4-BE49-F238E27FC236}">
                  <a16:creationId xmlns:a16="http://schemas.microsoft.com/office/drawing/2014/main" id="{536AB32A-55D5-4590-9111-347EFDCB7685}"/>
                </a:ext>
              </a:extLst>
            </p:cNvPr>
            <p:cNvSpPr/>
            <p:nvPr/>
          </p:nvSpPr>
          <p:spPr>
            <a:xfrm>
              <a:off x="8869871" y="1378453"/>
              <a:ext cx="2050960" cy="947028"/>
            </a:xfrm>
            <a:prstGeom prst="rect">
              <a:avLst/>
            </a:prstGeom>
          </p:spPr>
          <p:txBody>
            <a:bodyPr wrap="square">
              <a:spAutoFit/>
            </a:bodyPr>
            <a:lstStyle/>
            <a:p>
              <a:pPr marL="0" marR="0" lvl="0" indent="0" algn="ctr" defTabSz="783732"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2">
                      <a:lumMod val="25000"/>
                    </a:schemeClr>
                  </a:solidFill>
                  <a:effectLst/>
                  <a:uLnTx/>
                  <a:uFillTx/>
                  <a:latin typeface="Gotham Bold"/>
                  <a:ea typeface="+mn-ea"/>
                  <a:cs typeface="Gotham Bold"/>
                </a:rPr>
                <a:t>1.6M</a:t>
              </a:r>
            </a:p>
          </p:txBody>
        </p:sp>
        <p:sp>
          <p:nvSpPr>
            <p:cNvPr id="170" name="Rectangle 169">
              <a:extLst>
                <a:ext uri="{FF2B5EF4-FFF2-40B4-BE49-F238E27FC236}">
                  <a16:creationId xmlns:a16="http://schemas.microsoft.com/office/drawing/2014/main" id="{680535C3-4EE2-452E-BAD6-510B039FABB8}"/>
                </a:ext>
              </a:extLst>
            </p:cNvPr>
            <p:cNvSpPr/>
            <p:nvPr/>
          </p:nvSpPr>
          <p:spPr>
            <a:xfrm>
              <a:off x="12425406" y="1367872"/>
              <a:ext cx="1304651" cy="947032"/>
            </a:xfrm>
            <a:prstGeom prst="rect">
              <a:avLst/>
            </a:prstGeom>
          </p:spPr>
          <p:txBody>
            <a:bodyPr wrap="square">
              <a:spAutoFit/>
            </a:bodyPr>
            <a:lstStyle/>
            <a:p>
              <a:pPr marL="0" marR="0" lvl="0" indent="0" algn="ctr" defTabSz="783732"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D2A604"/>
                  </a:solidFill>
                  <a:effectLst/>
                  <a:uLnTx/>
                  <a:uFillTx/>
                  <a:latin typeface="Gotham Bold"/>
                  <a:ea typeface="+mn-ea"/>
                  <a:cs typeface="Gotham Bold"/>
                </a:rPr>
                <a:t>25</a:t>
              </a:r>
            </a:p>
          </p:txBody>
        </p:sp>
        <p:sp>
          <p:nvSpPr>
            <p:cNvPr id="172" name="Rectangle 171">
              <a:extLst>
                <a:ext uri="{FF2B5EF4-FFF2-40B4-BE49-F238E27FC236}">
                  <a16:creationId xmlns:a16="http://schemas.microsoft.com/office/drawing/2014/main" id="{696F6E20-E8F8-40AA-BDC6-B6122C746477}"/>
                </a:ext>
              </a:extLst>
            </p:cNvPr>
            <p:cNvSpPr/>
            <p:nvPr/>
          </p:nvSpPr>
          <p:spPr>
            <a:xfrm>
              <a:off x="15072274" y="1367872"/>
              <a:ext cx="1304652" cy="1788837"/>
            </a:xfrm>
            <a:prstGeom prst="rect">
              <a:avLst/>
            </a:prstGeom>
          </p:spPr>
          <p:txBody>
            <a:bodyPr wrap="square">
              <a:spAutoFit/>
            </a:bodyPr>
            <a:lstStyle/>
            <a:p>
              <a:pPr marL="0" marR="0" lvl="0" indent="0" algn="ctr" defTabSz="783732"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12395B"/>
                  </a:solidFill>
                  <a:effectLst/>
                  <a:uLnTx/>
                  <a:uFillTx/>
                  <a:latin typeface="Gotham Bold"/>
                  <a:ea typeface="+mn-ea"/>
                  <a:cs typeface="Gotham Bold"/>
                </a:rPr>
                <a:t>11</a:t>
              </a:r>
            </a:p>
            <a:p>
              <a:pPr marL="0" marR="0" lvl="0" indent="0" algn="ctr" defTabSz="783732"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12395B"/>
                </a:solidFill>
                <a:effectLst/>
                <a:uLnTx/>
                <a:uFillTx/>
                <a:latin typeface="Gotham Bold"/>
                <a:ea typeface="+mn-ea"/>
                <a:cs typeface="Gotham Bold"/>
              </a:endParaRPr>
            </a:p>
          </p:txBody>
        </p:sp>
        <p:sp>
          <p:nvSpPr>
            <p:cNvPr id="176" name="Rectangle 175">
              <a:extLst>
                <a:ext uri="{FF2B5EF4-FFF2-40B4-BE49-F238E27FC236}">
                  <a16:creationId xmlns:a16="http://schemas.microsoft.com/office/drawing/2014/main" id="{CDD1D113-84FB-482E-8A1D-2E9CFA47A7AC}"/>
                </a:ext>
              </a:extLst>
            </p:cNvPr>
            <p:cNvSpPr/>
            <p:nvPr/>
          </p:nvSpPr>
          <p:spPr>
            <a:xfrm>
              <a:off x="7401169" y="1607606"/>
              <a:ext cx="1553116" cy="1869052"/>
            </a:xfrm>
            <a:prstGeom prst="rect">
              <a:avLst/>
            </a:prstGeom>
            <a:solidFill>
              <a:srgbClr val="58879E"/>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83732" rtl="0" eaLnBrk="1" fontAlgn="auto" latinLnBrk="0" hangingPunct="1">
                <a:lnSpc>
                  <a:spcPct val="100000"/>
                </a:lnSpc>
                <a:spcBef>
                  <a:spcPts val="0"/>
                </a:spcBef>
                <a:spcAft>
                  <a:spcPts val="0"/>
                </a:spcAft>
                <a:buClrTx/>
                <a:buSzTx/>
                <a:buFontTx/>
                <a:buNone/>
                <a:tabLst/>
                <a:defRPr/>
              </a:pPr>
              <a:endParaRPr kumimoji="0" lang="en-US" sz="31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9" name="Rectangle 178">
              <a:extLst>
                <a:ext uri="{FF2B5EF4-FFF2-40B4-BE49-F238E27FC236}">
                  <a16:creationId xmlns:a16="http://schemas.microsoft.com/office/drawing/2014/main" id="{AB81066E-AE4F-4D5B-8980-D8DE24F20C7C}"/>
                </a:ext>
              </a:extLst>
            </p:cNvPr>
            <p:cNvSpPr/>
            <p:nvPr/>
          </p:nvSpPr>
          <p:spPr>
            <a:xfrm>
              <a:off x="10761740" y="1607605"/>
              <a:ext cx="1541438" cy="1869050"/>
            </a:xfrm>
            <a:prstGeom prst="rect">
              <a:avLst/>
            </a:prstGeom>
            <a:solidFill>
              <a:schemeClr val="bg1">
                <a:lumMod val="65000"/>
              </a:schemeClr>
            </a:solidFill>
            <a:ln w="317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83732" rtl="0" eaLnBrk="1" fontAlgn="auto" latinLnBrk="0" hangingPunct="1">
                <a:lnSpc>
                  <a:spcPct val="100000"/>
                </a:lnSpc>
                <a:spcBef>
                  <a:spcPts val="0"/>
                </a:spcBef>
                <a:spcAft>
                  <a:spcPts val="0"/>
                </a:spcAft>
                <a:buClrTx/>
                <a:buSzTx/>
                <a:buFontTx/>
                <a:buNone/>
                <a:tabLst/>
                <a:defRPr/>
              </a:pPr>
              <a:endParaRPr kumimoji="0" lang="en-US" sz="31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1" name="Rectangle 180">
              <a:extLst>
                <a:ext uri="{FF2B5EF4-FFF2-40B4-BE49-F238E27FC236}">
                  <a16:creationId xmlns:a16="http://schemas.microsoft.com/office/drawing/2014/main" id="{3296EEA6-5D13-47D3-A359-D23ECE0C3246}"/>
                </a:ext>
              </a:extLst>
            </p:cNvPr>
            <p:cNvSpPr/>
            <p:nvPr/>
          </p:nvSpPr>
          <p:spPr>
            <a:xfrm>
              <a:off x="13542647" y="1607605"/>
              <a:ext cx="1557711" cy="1869050"/>
            </a:xfrm>
            <a:prstGeom prst="rect">
              <a:avLst/>
            </a:prstGeom>
            <a:solidFill>
              <a:srgbClr val="F9C625"/>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83732" rtl="0" eaLnBrk="1" fontAlgn="auto" latinLnBrk="0" hangingPunct="1">
                <a:lnSpc>
                  <a:spcPct val="100000"/>
                </a:lnSpc>
                <a:spcBef>
                  <a:spcPts val="0"/>
                </a:spcBef>
                <a:spcAft>
                  <a:spcPts val="0"/>
                </a:spcAft>
                <a:buClrTx/>
                <a:buSzTx/>
                <a:buFontTx/>
                <a:buNone/>
                <a:tabLst/>
                <a:defRPr/>
              </a:pPr>
              <a:endParaRPr kumimoji="0" lang="en-US" sz="31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2" name="Rectangle 181">
              <a:extLst>
                <a:ext uri="{FF2B5EF4-FFF2-40B4-BE49-F238E27FC236}">
                  <a16:creationId xmlns:a16="http://schemas.microsoft.com/office/drawing/2014/main" id="{E12C2595-079C-451B-A07B-EAD8A02A6651}"/>
                </a:ext>
              </a:extLst>
            </p:cNvPr>
            <p:cNvSpPr/>
            <p:nvPr/>
          </p:nvSpPr>
          <p:spPr>
            <a:xfrm>
              <a:off x="4802947" y="1607606"/>
              <a:ext cx="1512263" cy="1869048"/>
            </a:xfrm>
            <a:prstGeom prst="rect">
              <a:avLst/>
            </a:prstGeom>
            <a:solidFill>
              <a:srgbClr val="13395A"/>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83732" rtl="0" eaLnBrk="1" fontAlgn="auto" latinLnBrk="0" hangingPunct="1">
                <a:lnSpc>
                  <a:spcPct val="100000"/>
                </a:lnSpc>
                <a:spcBef>
                  <a:spcPts val="0"/>
                </a:spcBef>
                <a:spcAft>
                  <a:spcPts val="0"/>
                </a:spcAft>
                <a:buClrTx/>
                <a:buSzTx/>
                <a:buFontTx/>
                <a:buNone/>
                <a:tabLst/>
                <a:defRPr/>
              </a:pPr>
              <a:endParaRPr kumimoji="0" lang="en-US" sz="31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3" name="Rectangle 182">
              <a:extLst>
                <a:ext uri="{FF2B5EF4-FFF2-40B4-BE49-F238E27FC236}">
                  <a16:creationId xmlns:a16="http://schemas.microsoft.com/office/drawing/2014/main" id="{DBF7DEC8-B3C3-4C94-A49E-7927D4FE5B72}"/>
                </a:ext>
              </a:extLst>
            </p:cNvPr>
            <p:cNvSpPr/>
            <p:nvPr/>
          </p:nvSpPr>
          <p:spPr>
            <a:xfrm>
              <a:off x="16214648" y="1607606"/>
              <a:ext cx="1512265" cy="1869048"/>
            </a:xfrm>
            <a:prstGeom prst="rect">
              <a:avLst/>
            </a:prstGeom>
            <a:solidFill>
              <a:srgbClr val="13395A"/>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83732" rtl="0" eaLnBrk="1" fontAlgn="auto" latinLnBrk="0" hangingPunct="1">
                <a:lnSpc>
                  <a:spcPct val="100000"/>
                </a:lnSpc>
                <a:spcBef>
                  <a:spcPts val="0"/>
                </a:spcBef>
                <a:spcAft>
                  <a:spcPts val="0"/>
                </a:spcAft>
                <a:buClrTx/>
                <a:buSzTx/>
                <a:buFontTx/>
                <a:buNone/>
                <a:tabLst/>
                <a:defRPr/>
              </a:pPr>
              <a:endParaRPr kumimoji="0" lang="en-US" sz="31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84" name="TextBox 183">
            <a:extLst>
              <a:ext uri="{FF2B5EF4-FFF2-40B4-BE49-F238E27FC236}">
                <a16:creationId xmlns:a16="http://schemas.microsoft.com/office/drawing/2014/main" id="{E8B57783-33C9-4784-B3DF-F033961558D8}"/>
              </a:ext>
            </a:extLst>
          </p:cNvPr>
          <p:cNvSpPr txBox="1"/>
          <p:nvPr/>
        </p:nvSpPr>
        <p:spPr>
          <a:xfrm>
            <a:off x="14777632" y="1421789"/>
            <a:ext cx="1305904" cy="1569660"/>
          </a:xfrm>
          <a:prstGeom prst="rect">
            <a:avLst/>
          </a:prstGeom>
          <a:noFill/>
        </p:spPr>
        <p:txBody>
          <a:bodyPr wrap="square" rtlCol="0">
            <a:spAutoFit/>
          </a:bodyPr>
          <a:lstStyle/>
          <a:p>
            <a:pPr marL="0" marR="0" lvl="0" indent="0" algn="l" defTabSz="78373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Gotham Medium"/>
                <a:ea typeface="+mn-ea"/>
                <a:cs typeface="Gotham Medium"/>
              </a:rPr>
              <a:t>Third parties recognizing USAA for CR impact, including FORTUNE, One Star Foundation, Hiring Our Heroes (2017)</a:t>
            </a:r>
          </a:p>
        </p:txBody>
      </p:sp>
      <p:sp>
        <p:nvSpPr>
          <p:cNvPr id="186" name="TextBox 185">
            <a:extLst>
              <a:ext uri="{FF2B5EF4-FFF2-40B4-BE49-F238E27FC236}">
                <a16:creationId xmlns:a16="http://schemas.microsoft.com/office/drawing/2014/main" id="{9981D9AB-1E0C-4C0A-A1CB-D85B41331C4C}"/>
              </a:ext>
            </a:extLst>
          </p:cNvPr>
          <p:cNvSpPr txBox="1"/>
          <p:nvPr/>
        </p:nvSpPr>
        <p:spPr>
          <a:xfrm>
            <a:off x="4745280" y="1421789"/>
            <a:ext cx="1345836" cy="1554272"/>
          </a:xfrm>
          <a:prstGeom prst="rect">
            <a:avLst/>
          </a:prstGeom>
          <a:noFill/>
        </p:spPr>
        <p:txBody>
          <a:bodyPr wrap="square" rtlCol="0">
            <a:spAutoFit/>
          </a:bodyPr>
          <a:lstStyle/>
          <a:p>
            <a:pPr marL="0" marR="0" lvl="0" indent="0" algn="l" defTabSz="78373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Gotham Medium"/>
                <a:ea typeface="+mn-ea"/>
                <a:cs typeface="Gotham Medium"/>
              </a:rPr>
              <a:t>Total 2018 philanthropic budget , representing 1% of USAA PTI (and an increase from $28.4M in 2017)</a:t>
            </a:r>
            <a:endParaRPr kumimoji="0" lang="en-US" sz="1200" b="0" i="0" u="none" strike="noStrike" kern="1200" cap="none" spc="0" normalizeH="0" baseline="30000" noProof="0" dirty="0">
              <a:ln>
                <a:noFill/>
              </a:ln>
              <a:solidFill>
                <a:prstClr val="white"/>
              </a:solidFill>
              <a:effectLst/>
              <a:uLnTx/>
              <a:uFillTx/>
              <a:latin typeface="Gotham Medium"/>
              <a:ea typeface="+mn-ea"/>
              <a:cs typeface="Gotham Medium"/>
            </a:endParaRPr>
          </a:p>
          <a:p>
            <a:pPr marL="0" marR="0" lvl="0" indent="0" algn="l" defTabSz="78373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Gotham Book"/>
              <a:ea typeface="+mn-ea"/>
              <a:cs typeface="Gotham Book"/>
            </a:endParaRPr>
          </a:p>
        </p:txBody>
      </p:sp>
      <p:sp>
        <p:nvSpPr>
          <p:cNvPr id="187" name="TextBox 186">
            <a:extLst>
              <a:ext uri="{FF2B5EF4-FFF2-40B4-BE49-F238E27FC236}">
                <a16:creationId xmlns:a16="http://schemas.microsoft.com/office/drawing/2014/main" id="{4098C05F-0469-4687-9713-B855183E7F82}"/>
              </a:ext>
            </a:extLst>
          </p:cNvPr>
          <p:cNvSpPr txBox="1"/>
          <p:nvPr/>
        </p:nvSpPr>
        <p:spPr>
          <a:xfrm>
            <a:off x="7057123" y="1421789"/>
            <a:ext cx="1267808" cy="1384995"/>
          </a:xfrm>
          <a:prstGeom prst="rect">
            <a:avLst/>
          </a:prstGeom>
          <a:noFill/>
        </p:spPr>
        <p:txBody>
          <a:bodyPr wrap="square" rtlCol="0">
            <a:spAutoFit/>
          </a:bodyPr>
          <a:lstStyle/>
          <a:p>
            <a:pPr marL="0" marR="0" lvl="0" indent="0" algn="l" defTabSz="78373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otham Medium"/>
                <a:ea typeface="+mn-ea"/>
                <a:cs typeface="Gotham Medium"/>
              </a:rPr>
              <a:t>Of philanthropic dollars projected to benefit nonprofit organizations  serving military families in 2018</a:t>
            </a:r>
          </a:p>
        </p:txBody>
      </p:sp>
      <p:sp>
        <p:nvSpPr>
          <p:cNvPr id="188" name="TextBox 187">
            <a:extLst>
              <a:ext uri="{FF2B5EF4-FFF2-40B4-BE49-F238E27FC236}">
                <a16:creationId xmlns:a16="http://schemas.microsoft.com/office/drawing/2014/main" id="{4F172118-7FE0-40F2-998F-599C7FF82DE7}"/>
              </a:ext>
            </a:extLst>
          </p:cNvPr>
          <p:cNvSpPr txBox="1"/>
          <p:nvPr/>
        </p:nvSpPr>
        <p:spPr>
          <a:xfrm>
            <a:off x="9968635" y="1432038"/>
            <a:ext cx="1352723" cy="1569660"/>
          </a:xfrm>
          <a:prstGeom prst="rect">
            <a:avLst/>
          </a:prstGeom>
          <a:noFill/>
        </p:spPr>
        <p:txBody>
          <a:bodyPr wrap="square" rtlCol="0">
            <a:spAutoFit/>
          </a:bodyPr>
          <a:lstStyle/>
          <a:p>
            <a:pPr marL="0" marR="0" lvl="0" indent="0" algn="l" defTabSz="783732" rtl="0" eaLnBrk="1" fontAlgn="auto" latinLnBrk="0" hangingPunct="1">
              <a:lnSpc>
                <a:spcPct val="100000"/>
              </a:lnSpc>
              <a:spcBef>
                <a:spcPts val="0"/>
              </a:spcBef>
              <a:spcAft>
                <a:spcPts val="0"/>
              </a:spcAft>
              <a:buClrTx/>
              <a:buSzTx/>
              <a:buFontTx/>
              <a:buNone/>
              <a:tabLst/>
              <a:defRPr/>
            </a:pPr>
            <a:r>
              <a:rPr lang="en-US" sz="1200" dirty="0">
                <a:solidFill>
                  <a:schemeClr val="tx1">
                    <a:lumMod val="95000"/>
                    <a:lumOff val="5000"/>
                  </a:schemeClr>
                </a:solidFill>
                <a:latin typeface="Gotham Medium"/>
                <a:cs typeface="Gotham Medium"/>
              </a:rPr>
              <a:t>Projected lives touched in 2018 as a result of philanthropic investments in support of the military and local community</a:t>
            </a:r>
            <a:endParaRPr kumimoji="0" lang="en-US" sz="1200" b="0" i="0" u="none" strike="noStrike" kern="1200" cap="none" spc="0" normalizeH="0" baseline="0" noProof="0" dirty="0">
              <a:ln>
                <a:noFill/>
              </a:ln>
              <a:solidFill>
                <a:schemeClr val="tx1">
                  <a:lumMod val="95000"/>
                  <a:lumOff val="5000"/>
                </a:schemeClr>
              </a:solidFill>
              <a:effectLst/>
              <a:uLnTx/>
              <a:uFillTx/>
              <a:latin typeface="Gotham Medium"/>
              <a:cs typeface="Gotham Medium"/>
            </a:endParaRPr>
          </a:p>
        </p:txBody>
      </p:sp>
      <p:sp>
        <p:nvSpPr>
          <p:cNvPr id="189" name="TextBox 188">
            <a:extLst>
              <a:ext uri="{FF2B5EF4-FFF2-40B4-BE49-F238E27FC236}">
                <a16:creationId xmlns:a16="http://schemas.microsoft.com/office/drawing/2014/main" id="{EE092D50-EF50-492A-A250-420A6EA3914A}"/>
              </a:ext>
            </a:extLst>
          </p:cNvPr>
          <p:cNvSpPr txBox="1"/>
          <p:nvPr/>
        </p:nvSpPr>
        <p:spPr>
          <a:xfrm>
            <a:off x="12434470" y="1421789"/>
            <a:ext cx="1335630" cy="1569660"/>
          </a:xfrm>
          <a:prstGeom prst="rect">
            <a:avLst/>
          </a:prstGeom>
          <a:noFill/>
        </p:spPr>
        <p:txBody>
          <a:bodyPr wrap="square" rtlCol="0">
            <a:spAutoFit/>
          </a:bodyPr>
          <a:lstStyle/>
          <a:p>
            <a:pPr marL="0" marR="0" lvl="0" indent="0" algn="l" defTabSz="783732" rtl="0" eaLnBrk="1" fontAlgn="auto" latinLnBrk="0" hangingPunct="1">
              <a:lnSpc>
                <a:spcPct val="100000"/>
              </a:lnSpc>
              <a:spcBef>
                <a:spcPts val="0"/>
              </a:spcBef>
              <a:spcAft>
                <a:spcPts val="0"/>
              </a:spcAft>
              <a:buClrTx/>
              <a:buSzTx/>
              <a:buFontTx/>
              <a:buNone/>
              <a:tabLst/>
              <a:defRPr/>
            </a:pPr>
            <a:r>
              <a:rPr lang="en-US" sz="1200" dirty="0">
                <a:solidFill>
                  <a:srgbClr val="12395B"/>
                </a:solidFill>
                <a:latin typeface="Gotham Medium"/>
                <a:cs typeface="Gotham Medium"/>
              </a:rPr>
              <a:t>Signature</a:t>
            </a:r>
            <a:r>
              <a:rPr kumimoji="0" lang="en-US" sz="1200" b="0" i="0" u="none" strike="noStrike" kern="1200" cap="none" spc="0" normalizeH="0" baseline="0" noProof="0" dirty="0">
                <a:ln>
                  <a:noFill/>
                </a:ln>
                <a:solidFill>
                  <a:srgbClr val="12395B"/>
                </a:solidFill>
                <a:effectLst/>
                <a:uLnTx/>
                <a:uFillTx/>
                <a:latin typeface="Gotham Medium"/>
                <a:ea typeface="+mn-ea"/>
                <a:cs typeface="Gotham Medium"/>
              </a:rPr>
              <a:t> alliances with nonprofit organizations – robust, branded collaboration designed to drive transformational impact (2018)</a:t>
            </a:r>
          </a:p>
        </p:txBody>
      </p:sp>
    </p:spTree>
    <p:extLst>
      <p:ext uri="{BB962C8B-B14F-4D97-AF65-F5344CB8AC3E}">
        <p14:creationId xmlns:p14="http://schemas.microsoft.com/office/powerpoint/2010/main" val="2581266437"/>
      </p:ext>
    </p:extLst>
  </p:cSld>
  <p:clrMapOvr>
    <a:masterClrMapping/>
  </p:clrMapOvr>
</p:sld>
</file>

<file path=ppt/theme/theme1.xml><?xml version="1.0" encoding="utf-8"?>
<a:theme xmlns:a="http://schemas.openxmlformats.org/drawingml/2006/main" name="Office Theme">
  <a:themeElements>
    <a:clrScheme name="Custom 17">
      <a:dk1>
        <a:sysClr val="windowText" lastClr="000000"/>
      </a:dk1>
      <a:lt1>
        <a:sysClr val="window" lastClr="FFFFFF"/>
      </a:lt1>
      <a:dk2>
        <a:srgbClr val="12395B"/>
      </a:dk2>
      <a:lt2>
        <a:srgbClr val="E8E8E8"/>
      </a:lt2>
      <a:accent1>
        <a:srgbClr val="FAC705"/>
      </a:accent1>
      <a:accent2>
        <a:srgbClr val="6999AF"/>
      </a:accent2>
      <a:accent3>
        <a:srgbClr val="AC080E"/>
      </a:accent3>
      <a:accent4>
        <a:srgbClr val="E0DEDC"/>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54893</TotalTime>
  <Words>548</Words>
  <Application>Microsoft Office PowerPoint</Application>
  <PresentationFormat>Custom</PresentationFormat>
  <Paragraphs>61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Gotham Bold</vt:lpstr>
      <vt:lpstr>Gotham Book</vt:lpstr>
      <vt:lpstr>Gotham Medium</vt:lpstr>
      <vt:lpstr>Office Theme</vt:lpstr>
      <vt:lpstr>PowerPoint Presentation</vt:lpstr>
    </vt:vector>
  </TitlesOfParts>
  <Company>Fleishman-Hillard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Linna Chhean</dc:creator>
  <cp:keywords>Select Classification Level, Public Information</cp:keywords>
  <cp:lastModifiedBy>Schmitt, Justin</cp:lastModifiedBy>
  <cp:revision>265</cp:revision>
  <cp:lastPrinted>2018-02-13T17:51:31Z</cp:lastPrinted>
  <dcterms:created xsi:type="dcterms:W3CDTF">2014-09-10T15:33:16Z</dcterms:created>
  <dcterms:modified xsi:type="dcterms:W3CDTF">2018-03-27T23:17:52Z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81013669-857d-4f55-a80c-9e4486c73db9</vt:lpwstr>
  </property>
  <property fmtid="{D5CDD505-2E9C-101B-9397-08002B2CF9AE}" pid="3" name="Classification">
    <vt:lpwstr>Public Information</vt:lpwstr>
  </property>
</Properties>
</file>