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61" r:id="rId3"/>
    <p:sldId id="273" r:id="rId4"/>
    <p:sldId id="274" r:id="rId5"/>
    <p:sldId id="287" r:id="rId6"/>
    <p:sldId id="280" r:id="rId7"/>
    <p:sldId id="283" r:id="rId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34" autoAdjust="0"/>
    <p:restoredTop sz="88416" autoAdjust="0"/>
  </p:normalViewPr>
  <p:slideViewPr>
    <p:cSldViewPr>
      <p:cViewPr varScale="1">
        <p:scale>
          <a:sx n="102" d="100"/>
          <a:sy n="102" d="100"/>
        </p:scale>
        <p:origin x="4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1BCDB5-257F-4503-BED8-BFBDA5111A84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2A524F2-BB43-473C-BFD3-C6D9E58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6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20661C1-BB44-46FD-8C75-5C7F6C4143B4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3003677-197B-45C1-9878-0FC33360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3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Funding Program - Horizon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03677-197B-45C1-9878-0FC333600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0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WORK PACKAGES –ORGANIZATION OF THE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03677-197B-45C1-9878-0FC3336001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Balanced geographical spread – northern Europe, central Europe, Eastern Europe, Mediterranean region and non-European countries of Israel and US/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03677-197B-45C1-9878-0FC3336001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4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3A75DAD-5315-4776-8DCB-70654B345155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9197AE-816A-4FB7-ADCF-14B3CBA912BD}" type="slidenum">
              <a:rPr lang="en-US" smtClean="0">
                <a:solidFill>
                  <a:srgbClr val="E4E9EF"/>
                </a:solidFill>
              </a:rPr>
              <a:pPr/>
              <a:t>‹#›</a:t>
            </a:fld>
            <a:endParaRPr lang="en-US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4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5DAD-5315-4776-8DCB-70654B345155}" type="datetimeFigureOut">
              <a:rPr lang="en-US" smtClean="0">
                <a:solidFill>
                  <a:srgbClr val="2F5897"/>
                </a:solidFill>
              </a:rPr>
              <a:pPr/>
              <a:t>3/22/22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97AE-816A-4FB7-ADCF-14B3CBA91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9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3A75DAD-5315-4776-8DCB-70654B345155}" type="datetimeFigureOut">
              <a:rPr lang="en-US" smtClean="0">
                <a:solidFill>
                  <a:srgbClr val="2F5897"/>
                </a:solidFill>
              </a:rPr>
              <a:pPr/>
              <a:t>3/22/22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2F5897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29197AE-816A-4FB7-ADCF-14B3CBA91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7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5DAD-5315-4776-8DCB-70654B345155}" type="datetimeFigureOut">
              <a:rPr lang="en-US" smtClean="0">
                <a:solidFill>
                  <a:srgbClr val="2F5897"/>
                </a:solidFill>
              </a:rPr>
              <a:pPr/>
              <a:t>3/22/22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9197AE-816A-4FB7-ADCF-14B3CBA91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558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5DAD-5315-4776-8DCB-70654B345155}" type="datetimeFigureOut">
              <a:rPr lang="en-US" smtClean="0">
                <a:solidFill>
                  <a:srgbClr val="2F5897"/>
                </a:solidFill>
              </a:rPr>
              <a:pPr/>
              <a:t>3/22/22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29197AE-816A-4FB7-ADCF-14B3CBA91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5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3A75DAD-5315-4776-8DCB-70654B345155}" type="datetimeFigureOut">
              <a:rPr lang="en-US" smtClean="0">
                <a:solidFill>
                  <a:srgbClr val="2F5897"/>
                </a:solidFill>
              </a:rPr>
              <a:pPr/>
              <a:t>3/22/22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9197AE-816A-4FB7-ADCF-14B3CBA91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9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3A75DAD-5315-4776-8DCB-70654B345155}" type="datetimeFigureOut">
              <a:rPr lang="en-US" smtClean="0">
                <a:solidFill>
                  <a:srgbClr val="2F5897"/>
                </a:solidFill>
              </a:rPr>
              <a:pPr/>
              <a:t>3/22/22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9197AE-816A-4FB7-ADCF-14B3CBA91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2F5897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95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5DAD-5315-4776-8DCB-70654B345155}" type="datetimeFigureOut">
              <a:rPr lang="en-US" smtClean="0">
                <a:solidFill>
                  <a:srgbClr val="2F5897"/>
                </a:solidFill>
              </a:rPr>
              <a:pPr/>
              <a:t>3/22/22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589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9197AE-816A-4FB7-ADCF-14B3CBA91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1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5DAD-5315-4776-8DCB-70654B345155}" type="datetimeFigureOut">
              <a:rPr lang="en-US" smtClean="0">
                <a:solidFill>
                  <a:srgbClr val="2F5897"/>
                </a:solidFill>
              </a:rPr>
              <a:pPr/>
              <a:t>3/22/22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589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9197AE-816A-4FB7-ADCF-14B3CBA912BD}" type="slidenum">
              <a:rPr lang="en-US" smtClean="0">
                <a:solidFill>
                  <a:srgbClr val="2F5897"/>
                </a:solidFill>
              </a:rPr>
              <a:pPr/>
              <a:t>‹#›</a:t>
            </a:fld>
            <a:endParaRPr lang="en-US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1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5DAD-5315-4776-8DCB-70654B345155}" type="datetimeFigureOut">
              <a:rPr lang="en-US" smtClean="0">
                <a:solidFill>
                  <a:srgbClr val="2F5897"/>
                </a:solidFill>
              </a:rPr>
              <a:pPr/>
              <a:t>3/22/22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589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9197AE-816A-4FB7-ADCF-14B3CBA91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57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3A75DAD-5315-4776-8DCB-70654B345155}" type="datetimeFigureOut">
              <a:rPr lang="en-US" smtClean="0">
                <a:solidFill>
                  <a:srgbClr val="2F5897"/>
                </a:solidFill>
              </a:rPr>
              <a:pPr/>
              <a:t>3/22/22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29197AE-816A-4FB7-ADCF-14B3CBA91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2F589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5580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A75DAD-5315-4776-8DCB-70654B345155}" type="datetimeFigureOut">
              <a:rPr lang="en-US" smtClean="0">
                <a:solidFill>
                  <a:srgbClr val="2F5897"/>
                </a:solidFill>
              </a:rPr>
              <a:pPr/>
              <a:t>3/22/22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F5897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9197AE-816A-4FB7-ADCF-14B3CBA91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9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38400"/>
            <a:ext cx="6477000" cy="1828800"/>
          </a:xfrm>
        </p:spPr>
        <p:txBody>
          <a:bodyPr>
            <a:normAutofit/>
          </a:bodyPr>
          <a:lstStyle/>
          <a:p>
            <a:br>
              <a:rPr lang="en-US" sz="3600" dirty="0">
                <a:latin typeface="Calibri" pitchFamily="34" charset="0"/>
                <a:ea typeface="BatangChe" pitchFamily="49" charset="-127"/>
              </a:rPr>
            </a:br>
            <a:r>
              <a:rPr lang="en-US" sz="3600" dirty="0">
                <a:latin typeface="Calibri" pitchFamily="34" charset="0"/>
                <a:ea typeface="BatangChe" pitchFamily="49" charset="-127"/>
              </a:rPr>
              <a:t>                      </a:t>
            </a:r>
            <a:br>
              <a:rPr lang="en-US" sz="4000" dirty="0">
                <a:ea typeface="BatangChe" pitchFamily="49" charset="-127"/>
              </a:rPr>
            </a:br>
            <a:r>
              <a:rPr lang="en-US" sz="4000" dirty="0">
                <a:ea typeface="BatangChe" pitchFamily="49" charset="-127"/>
              </a:rPr>
              <a:t>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Calibri" pitchFamily="34" charset="0"/>
              <a:ea typeface="BatangChe" pitchFamily="49" charset="-127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66800" y="2362200"/>
            <a:ext cx="7772400" cy="21177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4E9EF"/>
                </a:solidFill>
                <a:latin typeface="Arial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1209" y="697940"/>
            <a:ext cx="5715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pPr algn="ctr"/>
            <a:r>
              <a:rPr lang="en-US" sz="2800" b="1" dirty="0">
                <a:solidFill>
                  <a:prstClr val="white"/>
                </a:solidFill>
              </a:rPr>
              <a:t>I-CARE4OLD</a:t>
            </a:r>
          </a:p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Individualized Care for Older Persons with Complex Chronic Conditions in Home Care and Nursing Homes</a:t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34F46-1CEE-9349-AA53-FD7517E90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65" y="4343400"/>
            <a:ext cx="2921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EA7E-081C-3A4E-BF0F-994EAFD6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I-CARE4OLD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5E0D-DC2C-DC44-B2CC-391020472A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Funding Source:</a:t>
            </a:r>
          </a:p>
          <a:p>
            <a:pPr marL="0" indent="0">
              <a:buNone/>
            </a:pPr>
            <a:r>
              <a:rPr lang="en-US" dirty="0"/>
              <a:t>European Union</a:t>
            </a:r>
          </a:p>
          <a:p>
            <a:pPr marL="0" indent="0" algn="ctr">
              <a:buNone/>
            </a:pPr>
            <a:r>
              <a:rPr lang="en-US" dirty="0"/>
              <a:t>Horizon 2020</a:t>
            </a:r>
          </a:p>
          <a:p>
            <a:pPr marL="0" indent="0" algn="ctr">
              <a:buNone/>
            </a:pPr>
            <a:r>
              <a:rPr lang="en-US" dirty="0"/>
              <a:t>Call: H2020-SC!-BHC-2018-2020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Better Health and Care, Economic Growth </a:t>
            </a:r>
          </a:p>
          <a:p>
            <a:pPr marL="0" indent="0" algn="ctr">
              <a:buNone/>
            </a:pPr>
            <a:r>
              <a:rPr lang="en-US" dirty="0"/>
              <a:t>and Sustainable Health Systems</a:t>
            </a:r>
          </a:p>
        </p:txBody>
      </p:sp>
    </p:spTree>
    <p:extLst>
      <p:ext uri="{BB962C8B-B14F-4D97-AF65-F5344CB8AC3E}">
        <p14:creationId xmlns:p14="http://schemas.microsoft.com/office/powerpoint/2010/main" val="216633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EA7E-081C-3A4E-BF0F-994EAFD6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I-CARE4OLD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5E0D-DC2C-DC44-B2CC-391020472A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47800" y="1959827"/>
            <a:ext cx="83058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9408D-52F5-4946-8C9D-4A65F0AC01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9040" y="1447800"/>
            <a:ext cx="648716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EA7E-081C-3A4E-BF0F-994EAFD6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I-CARE4OLD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5E0D-DC2C-DC44-B2CC-391020472A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C8010-2A75-3247-91EF-793CE92649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2648" y="1517073"/>
            <a:ext cx="8302752" cy="49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EA7E-081C-3A4E-BF0F-994EAFD6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I-CARE4OLD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5E0D-DC2C-DC44-B2CC-391020472A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5D0C3-BB7F-924C-AAC6-B3F80E30E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188"/>
            <a:ext cx="9144000" cy="43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9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EA7E-081C-3A4E-BF0F-994EAFD6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I-CARE4OLD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5E0D-DC2C-DC44-B2CC-391020472A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D0C6AD-61F7-F741-8853-247892AB6959}"/>
              </a:ext>
            </a:extLst>
          </p:cNvPr>
          <p:cNvGrpSpPr/>
          <p:nvPr/>
        </p:nvGrpSpPr>
        <p:grpSpPr>
          <a:xfrm>
            <a:off x="533400" y="1600200"/>
            <a:ext cx="8232648" cy="5029200"/>
            <a:chOff x="0" y="0"/>
            <a:chExt cx="6199515" cy="44900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86786A-E288-AE44-ACB1-51C008003B80}"/>
                </a:ext>
              </a:extLst>
            </p:cNvPr>
            <p:cNvSpPr/>
            <p:nvPr/>
          </p:nvSpPr>
          <p:spPr>
            <a:xfrm>
              <a:off x="6153149" y="4321386"/>
              <a:ext cx="46366" cy="1687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en-US"/>
            </a:p>
          </p:txBody>
        </p:sp>
        <p:sp>
          <p:nvSpPr>
            <p:cNvPr id="6" name="Shape 479779">
              <a:extLst>
                <a:ext uri="{FF2B5EF4-FFF2-40B4-BE49-F238E27FC236}">
                  <a16:creationId xmlns:a16="http://schemas.microsoft.com/office/drawing/2014/main" id="{0542E676-BE97-2948-AEE0-2FE63A17B2B7}"/>
                </a:ext>
              </a:extLst>
            </p:cNvPr>
            <p:cNvSpPr/>
            <p:nvPr/>
          </p:nvSpPr>
          <p:spPr>
            <a:xfrm>
              <a:off x="0" y="4433316"/>
              <a:ext cx="6153150" cy="9144"/>
            </a:xfrm>
            <a:custGeom>
              <a:avLst/>
              <a:gdLst/>
              <a:ahLst/>
              <a:cxnLst/>
              <a:rect l="0" t="0" r="0" b="0"/>
              <a:pathLst>
                <a:path w="6153150" h="9144">
                  <a:moveTo>
                    <a:pt x="0" y="0"/>
                  </a:moveTo>
                  <a:lnTo>
                    <a:pt x="6153150" y="0"/>
                  </a:lnTo>
                  <a:lnTo>
                    <a:pt x="615315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3FFD7B-FB05-384D-90CB-FA517C86DEA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2" y="0"/>
              <a:ext cx="6150471" cy="4411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45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EA7E-081C-3A4E-BF0F-994EAFD6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I-CARE4OLD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5E0D-DC2C-DC44-B2CC-391020472A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C1381-05D4-DE42-82E5-67A7BD405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1523386"/>
            <a:ext cx="9144000" cy="53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57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11859</TotalTime>
  <Words>92</Words>
  <Application>Microsoft Macintosh PowerPoint</Application>
  <PresentationFormat>On-screen Show (4:3)</PresentationFormat>
  <Paragraphs>28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Wingdings</vt:lpstr>
      <vt:lpstr>Wingdings 2</vt:lpstr>
      <vt:lpstr>Median</vt:lpstr>
      <vt:lpstr>                         </vt:lpstr>
      <vt:lpstr>I-CARE4OLD</vt:lpstr>
      <vt:lpstr>I-CARE4OLD</vt:lpstr>
      <vt:lpstr>I-CARE4OLD</vt:lpstr>
      <vt:lpstr>I-CARE4OLD</vt:lpstr>
      <vt:lpstr>I-CARE4OLD</vt:lpstr>
      <vt:lpstr>I-CARE4OLD</vt:lpstr>
    </vt:vector>
  </TitlesOfParts>
  <Company>Boston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</dc:title>
  <dc:creator>Tam Nguyen</dc:creator>
  <cp:lastModifiedBy>Microsoft Office User</cp:lastModifiedBy>
  <cp:revision>113</cp:revision>
  <cp:lastPrinted>2016-09-21T16:22:26Z</cp:lastPrinted>
  <dcterms:created xsi:type="dcterms:W3CDTF">2016-08-23T21:51:32Z</dcterms:created>
  <dcterms:modified xsi:type="dcterms:W3CDTF">2022-03-22T22:52:59Z</dcterms:modified>
</cp:coreProperties>
</file>