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77" r:id="rId3"/>
    <p:sldId id="278" r:id="rId4"/>
    <p:sldId id="276" r:id="rId5"/>
    <p:sldId id="279" r:id="rId6"/>
    <p:sldId id="280" r:id="rId7"/>
    <p:sldId id="258" r:id="rId8"/>
    <p:sldId id="259" r:id="rId9"/>
    <p:sldId id="257" r:id="rId10"/>
    <p:sldId id="260" r:id="rId11"/>
    <p:sldId id="261" r:id="rId12"/>
    <p:sldId id="262" r:id="rId13"/>
    <p:sldId id="263" r:id="rId14"/>
    <p:sldId id="264" r:id="rId15"/>
    <p:sldId id="267" r:id="rId16"/>
    <p:sldId id="265" r:id="rId17"/>
    <p:sldId id="266" r:id="rId18"/>
    <p:sldId id="273" r:id="rId19"/>
    <p:sldId id="268" r:id="rId20"/>
    <p:sldId id="274" r:id="rId21"/>
    <p:sldId id="269" r:id="rId22"/>
    <p:sldId id="270" r:id="rId23"/>
    <p:sldId id="271" r:id="rId24"/>
    <p:sldId id="272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7"/>
    <p:restoredTop sz="37827"/>
  </p:normalViewPr>
  <p:slideViewPr>
    <p:cSldViewPr snapToGrid="0" snapToObjects="1">
      <p:cViewPr varScale="1">
        <p:scale>
          <a:sx n="37" d="100"/>
          <a:sy n="37" d="100"/>
        </p:scale>
        <p:origin x="20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onlinelibrary.wiley.com/doi/10.1111/2047-3095.12228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onlinelibrary.wiley.com/doi/10.1111/2047-3095.12228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28D84-1649-4D30-A141-57C0F78D5CCD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D99F741-310E-43C1-84C1-1C175C2DFD4B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Call for the Use of Axial Terms: Toward Completeness of NANDA-I Nursing Diagnoses Labels</a:t>
          </a:r>
          <a:r>
            <a:rPr lang="en-US" dirty="0"/>
            <a:t> (July, 2019)</a:t>
          </a:r>
        </a:p>
      </dgm:t>
    </dgm:pt>
    <dgm:pt modelId="{E9C0B796-57A8-4E6C-A0C2-82EBBD23A157}" type="parTrans" cxnId="{AA1E7A1A-8C40-43C3-8F43-32EF09F084D1}">
      <dgm:prSet/>
      <dgm:spPr/>
      <dgm:t>
        <a:bodyPr/>
        <a:lstStyle/>
        <a:p>
          <a:endParaRPr lang="en-US"/>
        </a:p>
      </dgm:t>
    </dgm:pt>
    <dgm:pt modelId="{20C1F068-E931-40AA-8273-EE874AD583E4}" type="sibTrans" cxnId="{AA1E7A1A-8C40-43C3-8F43-32EF09F084D1}">
      <dgm:prSet/>
      <dgm:spPr/>
      <dgm:t>
        <a:bodyPr/>
        <a:lstStyle/>
        <a:p>
          <a:endParaRPr lang="en-US"/>
        </a:p>
      </dgm:t>
    </dgm:pt>
    <dgm:pt modelId="{4E4E3D66-FC47-4954-B1FE-9EC6E4E7E51E}">
      <dgm:prSet/>
      <dgm:spPr/>
      <dgm:t>
        <a:bodyPr/>
        <a:lstStyle/>
        <a:p>
          <a:r>
            <a:rPr lang="en-US" dirty="0"/>
            <a:t>Susana Miguel RN, MSc</a:t>
          </a:r>
        </a:p>
      </dgm:t>
    </dgm:pt>
    <dgm:pt modelId="{1E9DD4CE-F612-4EC1-9DA0-70C4280108AD}" type="parTrans" cxnId="{B86945B0-0821-47F7-93F5-A3C5DA0C6582}">
      <dgm:prSet/>
      <dgm:spPr/>
      <dgm:t>
        <a:bodyPr/>
        <a:lstStyle/>
        <a:p>
          <a:endParaRPr lang="en-US"/>
        </a:p>
      </dgm:t>
    </dgm:pt>
    <dgm:pt modelId="{12CAACE3-4BE9-4EEF-ADF6-97E1D9926C69}" type="sibTrans" cxnId="{B86945B0-0821-47F7-93F5-A3C5DA0C6582}">
      <dgm:prSet/>
      <dgm:spPr/>
      <dgm:t>
        <a:bodyPr/>
        <a:lstStyle/>
        <a:p>
          <a:endParaRPr lang="en-US"/>
        </a:p>
      </dgm:t>
    </dgm:pt>
    <dgm:pt modelId="{96A1E7D6-F97C-46CC-93D7-57C8599F3AEE}">
      <dgm:prSet/>
      <dgm:spPr/>
      <dgm:t>
        <a:bodyPr/>
        <a:lstStyle/>
        <a:p>
          <a:r>
            <a:rPr lang="en-US"/>
            <a:t>Joana Romeiro RN, MSc</a:t>
          </a:r>
        </a:p>
      </dgm:t>
    </dgm:pt>
    <dgm:pt modelId="{B3F24618-BAC8-42E0-9121-B8FD445D8158}" type="parTrans" cxnId="{1D41D9C7-6409-4F95-8B1E-8ED172B65C99}">
      <dgm:prSet/>
      <dgm:spPr/>
      <dgm:t>
        <a:bodyPr/>
        <a:lstStyle/>
        <a:p>
          <a:endParaRPr lang="en-US"/>
        </a:p>
      </dgm:t>
    </dgm:pt>
    <dgm:pt modelId="{53EC7996-C762-4F08-B3A9-A786339D7042}" type="sibTrans" cxnId="{1D41D9C7-6409-4F95-8B1E-8ED172B65C99}">
      <dgm:prSet/>
      <dgm:spPr/>
      <dgm:t>
        <a:bodyPr/>
        <a:lstStyle/>
        <a:p>
          <a:endParaRPr lang="en-US"/>
        </a:p>
      </dgm:t>
    </dgm:pt>
    <dgm:pt modelId="{70545854-0A1D-41BA-9CAB-4B1288B7209B}">
      <dgm:prSet/>
      <dgm:spPr/>
      <dgm:t>
        <a:bodyPr/>
        <a:lstStyle/>
        <a:p>
          <a:r>
            <a:rPr lang="en-US"/>
            <a:t>Helga Martins RN, MSc</a:t>
          </a:r>
        </a:p>
      </dgm:t>
    </dgm:pt>
    <dgm:pt modelId="{9979A88F-8CFF-42C9-AD08-0BDD59A4C9F7}" type="parTrans" cxnId="{63D8C9B4-5099-41E1-9F7B-7B6557887E47}">
      <dgm:prSet/>
      <dgm:spPr/>
      <dgm:t>
        <a:bodyPr/>
        <a:lstStyle/>
        <a:p>
          <a:endParaRPr lang="en-US"/>
        </a:p>
      </dgm:t>
    </dgm:pt>
    <dgm:pt modelId="{65B90DF3-603C-4C98-BE03-8DCECE8D28D1}" type="sibTrans" cxnId="{63D8C9B4-5099-41E1-9F7B-7B6557887E47}">
      <dgm:prSet/>
      <dgm:spPr/>
      <dgm:t>
        <a:bodyPr/>
        <a:lstStyle/>
        <a:p>
          <a:endParaRPr lang="en-US"/>
        </a:p>
      </dgm:t>
    </dgm:pt>
    <dgm:pt modelId="{FFD55D4C-2AF0-4C9B-8E37-95A49BDF16F5}">
      <dgm:prSet/>
      <dgm:spPr/>
      <dgm:t>
        <a:bodyPr/>
        <a:lstStyle/>
        <a:p>
          <a:r>
            <a:rPr lang="en-US"/>
            <a:t>Tiago Casaleiro RN, MSc, MRS</a:t>
          </a:r>
        </a:p>
      </dgm:t>
    </dgm:pt>
    <dgm:pt modelId="{DCC82E07-94D9-4A3E-80A4-D07FAE67B476}" type="parTrans" cxnId="{3B582E79-B3A5-4313-8482-3904B0C71987}">
      <dgm:prSet/>
      <dgm:spPr/>
      <dgm:t>
        <a:bodyPr/>
        <a:lstStyle/>
        <a:p>
          <a:endParaRPr lang="en-US"/>
        </a:p>
      </dgm:t>
    </dgm:pt>
    <dgm:pt modelId="{261E3D42-5B0D-4BCF-B7C1-860AB76C2CD6}" type="sibTrans" cxnId="{3B582E79-B3A5-4313-8482-3904B0C71987}">
      <dgm:prSet/>
      <dgm:spPr/>
      <dgm:t>
        <a:bodyPr/>
        <a:lstStyle/>
        <a:p>
          <a:endParaRPr lang="en-US"/>
        </a:p>
      </dgm:t>
    </dgm:pt>
    <dgm:pt modelId="{9378770D-AAB7-4AEF-8586-B59C0A308202}">
      <dgm:prSet/>
      <dgm:spPr/>
      <dgm:t>
        <a:bodyPr/>
        <a:lstStyle/>
        <a:p>
          <a:r>
            <a:rPr lang="en-US" dirty="0" err="1"/>
            <a:t>Sílvia</a:t>
          </a:r>
          <a:r>
            <a:rPr lang="en-US" dirty="0"/>
            <a:t> </a:t>
          </a:r>
          <a:r>
            <a:rPr lang="en-US" dirty="0" err="1"/>
            <a:t>Caldeira</a:t>
          </a:r>
          <a:r>
            <a:rPr lang="en-US" dirty="0"/>
            <a:t> PhD, MSc, RN</a:t>
          </a:r>
        </a:p>
      </dgm:t>
    </dgm:pt>
    <dgm:pt modelId="{0471528F-9297-4656-BAE5-4D282FB468BD}" type="parTrans" cxnId="{97DB83A4-3759-41EA-B14C-2BA9DCABD163}">
      <dgm:prSet/>
      <dgm:spPr/>
      <dgm:t>
        <a:bodyPr/>
        <a:lstStyle/>
        <a:p>
          <a:endParaRPr lang="en-US"/>
        </a:p>
      </dgm:t>
    </dgm:pt>
    <dgm:pt modelId="{CBF73A9C-6D83-44E5-B55A-CCB638332963}" type="sibTrans" cxnId="{97DB83A4-3759-41EA-B14C-2BA9DCABD163}">
      <dgm:prSet/>
      <dgm:spPr/>
      <dgm:t>
        <a:bodyPr/>
        <a:lstStyle/>
        <a:p>
          <a:endParaRPr lang="en-US"/>
        </a:p>
      </dgm:t>
    </dgm:pt>
    <dgm:pt modelId="{12AEB3BC-D051-4F2E-B4A5-903B0599CE12}">
      <dgm:prSet/>
      <dgm:spPr/>
      <dgm:t>
        <a:bodyPr/>
        <a:lstStyle/>
        <a:p>
          <a:r>
            <a:rPr lang="en-US"/>
            <a:t>T. Heather Herdman PhD, RN, FNI</a:t>
          </a:r>
        </a:p>
      </dgm:t>
    </dgm:pt>
    <dgm:pt modelId="{31535636-B8CB-4151-9849-1C32A215CEC1}" type="parTrans" cxnId="{C775DEC6-7750-4256-8B69-B0993DFC65E5}">
      <dgm:prSet/>
      <dgm:spPr/>
      <dgm:t>
        <a:bodyPr/>
        <a:lstStyle/>
        <a:p>
          <a:endParaRPr lang="en-US"/>
        </a:p>
      </dgm:t>
    </dgm:pt>
    <dgm:pt modelId="{073FCF22-602F-4374-98E4-312BA64EDA82}" type="sibTrans" cxnId="{C775DEC6-7750-4256-8B69-B0993DFC65E5}">
      <dgm:prSet/>
      <dgm:spPr/>
      <dgm:t>
        <a:bodyPr/>
        <a:lstStyle/>
        <a:p>
          <a:endParaRPr lang="en-US"/>
        </a:p>
      </dgm:t>
    </dgm:pt>
    <dgm:pt modelId="{BE47D310-C943-484A-A40D-CD9225F73E29}" type="pres">
      <dgm:prSet presAssocID="{54628D84-1649-4D30-A141-57C0F78D5CCD}" presName="vert0" presStyleCnt="0">
        <dgm:presLayoutVars>
          <dgm:dir/>
          <dgm:animOne val="branch"/>
          <dgm:animLvl val="lvl"/>
        </dgm:presLayoutVars>
      </dgm:prSet>
      <dgm:spPr/>
    </dgm:pt>
    <dgm:pt modelId="{67093F2D-024C-F941-8285-83A63F154D20}" type="pres">
      <dgm:prSet presAssocID="{FD99F741-310E-43C1-84C1-1C175C2DFD4B}" presName="thickLine" presStyleLbl="alignNode1" presStyleIdx="0" presStyleCnt="7"/>
      <dgm:spPr/>
    </dgm:pt>
    <dgm:pt modelId="{B841A5C3-73FC-0E45-94B4-EF6626A4D42E}" type="pres">
      <dgm:prSet presAssocID="{FD99F741-310E-43C1-84C1-1C175C2DFD4B}" presName="horz1" presStyleCnt="0"/>
      <dgm:spPr/>
    </dgm:pt>
    <dgm:pt modelId="{45BEBB5A-B2AD-C24A-A120-251FDDB7F992}" type="pres">
      <dgm:prSet presAssocID="{FD99F741-310E-43C1-84C1-1C175C2DFD4B}" presName="tx1" presStyleLbl="revTx" presStyleIdx="0" presStyleCnt="7"/>
      <dgm:spPr/>
    </dgm:pt>
    <dgm:pt modelId="{0B13CA12-2375-0047-A607-9987D216DD0D}" type="pres">
      <dgm:prSet presAssocID="{FD99F741-310E-43C1-84C1-1C175C2DFD4B}" presName="vert1" presStyleCnt="0"/>
      <dgm:spPr/>
    </dgm:pt>
    <dgm:pt modelId="{FE1D2577-5681-524C-B106-B55729639806}" type="pres">
      <dgm:prSet presAssocID="{4E4E3D66-FC47-4954-B1FE-9EC6E4E7E51E}" presName="thickLine" presStyleLbl="alignNode1" presStyleIdx="1" presStyleCnt="7"/>
      <dgm:spPr/>
    </dgm:pt>
    <dgm:pt modelId="{C40F4E4E-321F-6D47-AA74-A72C14BCE1C8}" type="pres">
      <dgm:prSet presAssocID="{4E4E3D66-FC47-4954-B1FE-9EC6E4E7E51E}" presName="horz1" presStyleCnt="0"/>
      <dgm:spPr/>
    </dgm:pt>
    <dgm:pt modelId="{075C4E41-162E-5042-9094-079521B2E92E}" type="pres">
      <dgm:prSet presAssocID="{4E4E3D66-FC47-4954-B1FE-9EC6E4E7E51E}" presName="tx1" presStyleLbl="revTx" presStyleIdx="1" presStyleCnt="7"/>
      <dgm:spPr/>
    </dgm:pt>
    <dgm:pt modelId="{199057C6-7FAC-7C46-9D71-59073A5A56E7}" type="pres">
      <dgm:prSet presAssocID="{4E4E3D66-FC47-4954-B1FE-9EC6E4E7E51E}" presName="vert1" presStyleCnt="0"/>
      <dgm:spPr/>
    </dgm:pt>
    <dgm:pt modelId="{72C1D0EF-0777-4149-A178-9D2D4BC42DAC}" type="pres">
      <dgm:prSet presAssocID="{96A1E7D6-F97C-46CC-93D7-57C8599F3AEE}" presName="thickLine" presStyleLbl="alignNode1" presStyleIdx="2" presStyleCnt="7"/>
      <dgm:spPr/>
    </dgm:pt>
    <dgm:pt modelId="{F0A0102D-0EEF-AA4E-BBEB-2C6B67FDABBD}" type="pres">
      <dgm:prSet presAssocID="{96A1E7D6-F97C-46CC-93D7-57C8599F3AEE}" presName="horz1" presStyleCnt="0"/>
      <dgm:spPr/>
    </dgm:pt>
    <dgm:pt modelId="{86173B87-E2AB-2C42-86D2-ABB1733FFECA}" type="pres">
      <dgm:prSet presAssocID="{96A1E7D6-F97C-46CC-93D7-57C8599F3AEE}" presName="tx1" presStyleLbl="revTx" presStyleIdx="2" presStyleCnt="7"/>
      <dgm:spPr/>
    </dgm:pt>
    <dgm:pt modelId="{246A2D1F-EB09-DC46-A931-D7F767B61FC4}" type="pres">
      <dgm:prSet presAssocID="{96A1E7D6-F97C-46CC-93D7-57C8599F3AEE}" presName="vert1" presStyleCnt="0"/>
      <dgm:spPr/>
    </dgm:pt>
    <dgm:pt modelId="{7B85F0E2-1476-7843-B1C9-F6135DA7B3E4}" type="pres">
      <dgm:prSet presAssocID="{70545854-0A1D-41BA-9CAB-4B1288B7209B}" presName="thickLine" presStyleLbl="alignNode1" presStyleIdx="3" presStyleCnt="7"/>
      <dgm:spPr/>
    </dgm:pt>
    <dgm:pt modelId="{DB9005BE-5B51-694F-BDCD-51619421E9A6}" type="pres">
      <dgm:prSet presAssocID="{70545854-0A1D-41BA-9CAB-4B1288B7209B}" presName="horz1" presStyleCnt="0"/>
      <dgm:spPr/>
    </dgm:pt>
    <dgm:pt modelId="{B21E86A7-2944-3D4C-88A3-B784ECA7CACE}" type="pres">
      <dgm:prSet presAssocID="{70545854-0A1D-41BA-9CAB-4B1288B7209B}" presName="tx1" presStyleLbl="revTx" presStyleIdx="3" presStyleCnt="7"/>
      <dgm:spPr/>
    </dgm:pt>
    <dgm:pt modelId="{87D0A165-5D8C-DE48-9991-8E981B4C3ACE}" type="pres">
      <dgm:prSet presAssocID="{70545854-0A1D-41BA-9CAB-4B1288B7209B}" presName="vert1" presStyleCnt="0"/>
      <dgm:spPr/>
    </dgm:pt>
    <dgm:pt modelId="{A6BB6E35-FDE6-0744-8EE3-629D06B6FAD7}" type="pres">
      <dgm:prSet presAssocID="{FFD55D4C-2AF0-4C9B-8E37-95A49BDF16F5}" presName="thickLine" presStyleLbl="alignNode1" presStyleIdx="4" presStyleCnt="7"/>
      <dgm:spPr/>
    </dgm:pt>
    <dgm:pt modelId="{21956BDB-152C-B14C-AFED-CFA21A2F9C87}" type="pres">
      <dgm:prSet presAssocID="{FFD55D4C-2AF0-4C9B-8E37-95A49BDF16F5}" presName="horz1" presStyleCnt="0"/>
      <dgm:spPr/>
    </dgm:pt>
    <dgm:pt modelId="{839C6AC2-4AF7-6F46-9D27-0678ECB60B55}" type="pres">
      <dgm:prSet presAssocID="{FFD55D4C-2AF0-4C9B-8E37-95A49BDF16F5}" presName="tx1" presStyleLbl="revTx" presStyleIdx="4" presStyleCnt="7"/>
      <dgm:spPr/>
    </dgm:pt>
    <dgm:pt modelId="{89BDAB3F-79F0-0444-87A0-003503E5FE7B}" type="pres">
      <dgm:prSet presAssocID="{FFD55D4C-2AF0-4C9B-8E37-95A49BDF16F5}" presName="vert1" presStyleCnt="0"/>
      <dgm:spPr/>
    </dgm:pt>
    <dgm:pt modelId="{D6AD4416-AB0A-5C4B-87E9-F26C0F411E30}" type="pres">
      <dgm:prSet presAssocID="{9378770D-AAB7-4AEF-8586-B59C0A308202}" presName="thickLine" presStyleLbl="alignNode1" presStyleIdx="5" presStyleCnt="7"/>
      <dgm:spPr/>
    </dgm:pt>
    <dgm:pt modelId="{752BFBCE-B889-1941-B948-D99D8D34CD05}" type="pres">
      <dgm:prSet presAssocID="{9378770D-AAB7-4AEF-8586-B59C0A308202}" presName="horz1" presStyleCnt="0"/>
      <dgm:spPr/>
    </dgm:pt>
    <dgm:pt modelId="{F5D0AEB6-1CA6-7A40-864B-B67D0B12B5E4}" type="pres">
      <dgm:prSet presAssocID="{9378770D-AAB7-4AEF-8586-B59C0A308202}" presName="tx1" presStyleLbl="revTx" presStyleIdx="5" presStyleCnt="7"/>
      <dgm:spPr/>
    </dgm:pt>
    <dgm:pt modelId="{76CD6EE5-D01F-F446-88F2-0B8D06462FA3}" type="pres">
      <dgm:prSet presAssocID="{9378770D-AAB7-4AEF-8586-B59C0A308202}" presName="vert1" presStyleCnt="0"/>
      <dgm:spPr/>
    </dgm:pt>
    <dgm:pt modelId="{1C02692F-A7BF-AA4A-9521-60CCEA01BABF}" type="pres">
      <dgm:prSet presAssocID="{12AEB3BC-D051-4F2E-B4A5-903B0599CE12}" presName="thickLine" presStyleLbl="alignNode1" presStyleIdx="6" presStyleCnt="7"/>
      <dgm:spPr/>
    </dgm:pt>
    <dgm:pt modelId="{1CFF24D3-9B9D-0042-A49F-DB6AEABBCE40}" type="pres">
      <dgm:prSet presAssocID="{12AEB3BC-D051-4F2E-B4A5-903B0599CE12}" presName="horz1" presStyleCnt="0"/>
      <dgm:spPr/>
    </dgm:pt>
    <dgm:pt modelId="{ED34F184-4B09-7344-8D00-F5B97FE83897}" type="pres">
      <dgm:prSet presAssocID="{12AEB3BC-D051-4F2E-B4A5-903B0599CE12}" presName="tx1" presStyleLbl="revTx" presStyleIdx="6" presStyleCnt="7"/>
      <dgm:spPr/>
    </dgm:pt>
    <dgm:pt modelId="{E0FF5D4E-5BBD-004E-9B55-F05EA2160BD4}" type="pres">
      <dgm:prSet presAssocID="{12AEB3BC-D051-4F2E-B4A5-903B0599CE12}" presName="vert1" presStyleCnt="0"/>
      <dgm:spPr/>
    </dgm:pt>
  </dgm:ptLst>
  <dgm:cxnLst>
    <dgm:cxn modelId="{C39B9409-777B-B44C-805B-F47D836B3BB9}" type="presOf" srcId="{96A1E7D6-F97C-46CC-93D7-57C8599F3AEE}" destId="{86173B87-E2AB-2C42-86D2-ABB1733FFECA}" srcOrd="0" destOrd="0" presId="urn:microsoft.com/office/officeart/2008/layout/LinedList"/>
    <dgm:cxn modelId="{AA1E7A1A-8C40-43C3-8F43-32EF09F084D1}" srcId="{54628D84-1649-4D30-A141-57C0F78D5CCD}" destId="{FD99F741-310E-43C1-84C1-1C175C2DFD4B}" srcOrd="0" destOrd="0" parTransId="{E9C0B796-57A8-4E6C-A0C2-82EBBD23A157}" sibTransId="{20C1F068-E931-40AA-8273-EE874AD583E4}"/>
    <dgm:cxn modelId="{1A3C4333-783B-7C4C-B0C7-DC25CF83E583}" type="presOf" srcId="{FFD55D4C-2AF0-4C9B-8E37-95A49BDF16F5}" destId="{839C6AC2-4AF7-6F46-9D27-0678ECB60B55}" srcOrd="0" destOrd="0" presId="urn:microsoft.com/office/officeart/2008/layout/LinedList"/>
    <dgm:cxn modelId="{ADE92B3A-AEDE-5F45-8633-455990780166}" type="presOf" srcId="{70545854-0A1D-41BA-9CAB-4B1288B7209B}" destId="{B21E86A7-2944-3D4C-88A3-B784ECA7CACE}" srcOrd="0" destOrd="0" presId="urn:microsoft.com/office/officeart/2008/layout/LinedList"/>
    <dgm:cxn modelId="{3B582E79-B3A5-4313-8482-3904B0C71987}" srcId="{54628D84-1649-4D30-A141-57C0F78D5CCD}" destId="{FFD55D4C-2AF0-4C9B-8E37-95A49BDF16F5}" srcOrd="4" destOrd="0" parTransId="{DCC82E07-94D9-4A3E-80A4-D07FAE67B476}" sibTransId="{261E3D42-5B0D-4BCF-B7C1-860AB76C2CD6}"/>
    <dgm:cxn modelId="{704C648E-15B2-C040-ACC8-345B21B3D9D9}" type="presOf" srcId="{FD99F741-310E-43C1-84C1-1C175C2DFD4B}" destId="{45BEBB5A-B2AD-C24A-A120-251FDDB7F992}" srcOrd="0" destOrd="0" presId="urn:microsoft.com/office/officeart/2008/layout/LinedList"/>
    <dgm:cxn modelId="{97DB83A4-3759-41EA-B14C-2BA9DCABD163}" srcId="{54628D84-1649-4D30-A141-57C0F78D5CCD}" destId="{9378770D-AAB7-4AEF-8586-B59C0A308202}" srcOrd="5" destOrd="0" parTransId="{0471528F-9297-4656-BAE5-4D282FB468BD}" sibTransId="{CBF73A9C-6D83-44E5-B55A-CCB638332963}"/>
    <dgm:cxn modelId="{B86945B0-0821-47F7-93F5-A3C5DA0C6582}" srcId="{54628D84-1649-4D30-A141-57C0F78D5CCD}" destId="{4E4E3D66-FC47-4954-B1FE-9EC6E4E7E51E}" srcOrd="1" destOrd="0" parTransId="{1E9DD4CE-F612-4EC1-9DA0-70C4280108AD}" sibTransId="{12CAACE3-4BE9-4EEF-ADF6-97E1D9926C69}"/>
    <dgm:cxn modelId="{63D8C9B4-5099-41E1-9F7B-7B6557887E47}" srcId="{54628D84-1649-4D30-A141-57C0F78D5CCD}" destId="{70545854-0A1D-41BA-9CAB-4B1288B7209B}" srcOrd="3" destOrd="0" parTransId="{9979A88F-8CFF-42C9-AD08-0BDD59A4C9F7}" sibTransId="{65B90DF3-603C-4C98-BE03-8DCECE8D28D1}"/>
    <dgm:cxn modelId="{E0E042BA-024E-B84C-B5DC-0DD120FC74C8}" type="presOf" srcId="{4E4E3D66-FC47-4954-B1FE-9EC6E4E7E51E}" destId="{075C4E41-162E-5042-9094-079521B2E92E}" srcOrd="0" destOrd="0" presId="urn:microsoft.com/office/officeart/2008/layout/LinedList"/>
    <dgm:cxn modelId="{C775DEC6-7750-4256-8B69-B0993DFC65E5}" srcId="{54628D84-1649-4D30-A141-57C0F78D5CCD}" destId="{12AEB3BC-D051-4F2E-B4A5-903B0599CE12}" srcOrd="6" destOrd="0" parTransId="{31535636-B8CB-4151-9849-1C32A215CEC1}" sibTransId="{073FCF22-602F-4374-98E4-312BA64EDA82}"/>
    <dgm:cxn modelId="{1D41D9C7-6409-4F95-8B1E-8ED172B65C99}" srcId="{54628D84-1649-4D30-A141-57C0F78D5CCD}" destId="{96A1E7D6-F97C-46CC-93D7-57C8599F3AEE}" srcOrd="2" destOrd="0" parTransId="{B3F24618-BAC8-42E0-9121-B8FD445D8158}" sibTransId="{53EC7996-C762-4F08-B3A9-A786339D7042}"/>
    <dgm:cxn modelId="{D8F2DEC7-42F1-2643-8A09-17E00E043C45}" type="presOf" srcId="{12AEB3BC-D051-4F2E-B4A5-903B0599CE12}" destId="{ED34F184-4B09-7344-8D00-F5B97FE83897}" srcOrd="0" destOrd="0" presId="urn:microsoft.com/office/officeart/2008/layout/LinedList"/>
    <dgm:cxn modelId="{30A842D1-215B-DE48-B00C-BB89CBF49A4E}" type="presOf" srcId="{54628D84-1649-4D30-A141-57C0F78D5CCD}" destId="{BE47D310-C943-484A-A40D-CD9225F73E29}" srcOrd="0" destOrd="0" presId="urn:microsoft.com/office/officeart/2008/layout/LinedList"/>
    <dgm:cxn modelId="{063042DD-EEA6-4148-A041-951125AC6979}" type="presOf" srcId="{9378770D-AAB7-4AEF-8586-B59C0A308202}" destId="{F5D0AEB6-1CA6-7A40-864B-B67D0B12B5E4}" srcOrd="0" destOrd="0" presId="urn:microsoft.com/office/officeart/2008/layout/LinedList"/>
    <dgm:cxn modelId="{09BB8768-0FD1-8047-9D61-EA6CA62BB820}" type="presParOf" srcId="{BE47D310-C943-484A-A40D-CD9225F73E29}" destId="{67093F2D-024C-F941-8285-83A63F154D20}" srcOrd="0" destOrd="0" presId="urn:microsoft.com/office/officeart/2008/layout/LinedList"/>
    <dgm:cxn modelId="{37891548-6572-3649-ABF1-B0CA05BC0717}" type="presParOf" srcId="{BE47D310-C943-484A-A40D-CD9225F73E29}" destId="{B841A5C3-73FC-0E45-94B4-EF6626A4D42E}" srcOrd="1" destOrd="0" presId="urn:microsoft.com/office/officeart/2008/layout/LinedList"/>
    <dgm:cxn modelId="{F6C004B7-40F3-434F-BDD9-2957495A7B2C}" type="presParOf" srcId="{B841A5C3-73FC-0E45-94B4-EF6626A4D42E}" destId="{45BEBB5A-B2AD-C24A-A120-251FDDB7F992}" srcOrd="0" destOrd="0" presId="urn:microsoft.com/office/officeart/2008/layout/LinedList"/>
    <dgm:cxn modelId="{E8C256C0-5E19-E245-91DB-763640515602}" type="presParOf" srcId="{B841A5C3-73FC-0E45-94B4-EF6626A4D42E}" destId="{0B13CA12-2375-0047-A607-9987D216DD0D}" srcOrd="1" destOrd="0" presId="urn:microsoft.com/office/officeart/2008/layout/LinedList"/>
    <dgm:cxn modelId="{FA00057C-CA6B-C24C-854A-55DFC3270E3B}" type="presParOf" srcId="{BE47D310-C943-484A-A40D-CD9225F73E29}" destId="{FE1D2577-5681-524C-B106-B55729639806}" srcOrd="2" destOrd="0" presId="urn:microsoft.com/office/officeart/2008/layout/LinedList"/>
    <dgm:cxn modelId="{06505867-936D-454B-A93F-08594AE1C399}" type="presParOf" srcId="{BE47D310-C943-484A-A40D-CD9225F73E29}" destId="{C40F4E4E-321F-6D47-AA74-A72C14BCE1C8}" srcOrd="3" destOrd="0" presId="urn:microsoft.com/office/officeart/2008/layout/LinedList"/>
    <dgm:cxn modelId="{84264A14-E06F-5C49-9CA9-278DF8A62927}" type="presParOf" srcId="{C40F4E4E-321F-6D47-AA74-A72C14BCE1C8}" destId="{075C4E41-162E-5042-9094-079521B2E92E}" srcOrd="0" destOrd="0" presId="urn:microsoft.com/office/officeart/2008/layout/LinedList"/>
    <dgm:cxn modelId="{BB67E7E2-58D1-0C47-8249-8D335462B044}" type="presParOf" srcId="{C40F4E4E-321F-6D47-AA74-A72C14BCE1C8}" destId="{199057C6-7FAC-7C46-9D71-59073A5A56E7}" srcOrd="1" destOrd="0" presId="urn:microsoft.com/office/officeart/2008/layout/LinedList"/>
    <dgm:cxn modelId="{7AB7690C-6073-BF40-A70F-85BFCEB85DAF}" type="presParOf" srcId="{BE47D310-C943-484A-A40D-CD9225F73E29}" destId="{72C1D0EF-0777-4149-A178-9D2D4BC42DAC}" srcOrd="4" destOrd="0" presId="urn:microsoft.com/office/officeart/2008/layout/LinedList"/>
    <dgm:cxn modelId="{DD5BE694-73A9-2147-BE23-C509814C32DF}" type="presParOf" srcId="{BE47D310-C943-484A-A40D-CD9225F73E29}" destId="{F0A0102D-0EEF-AA4E-BBEB-2C6B67FDABBD}" srcOrd="5" destOrd="0" presId="urn:microsoft.com/office/officeart/2008/layout/LinedList"/>
    <dgm:cxn modelId="{FDEBBA6F-22B3-8C4D-90F2-809577020C63}" type="presParOf" srcId="{F0A0102D-0EEF-AA4E-BBEB-2C6B67FDABBD}" destId="{86173B87-E2AB-2C42-86D2-ABB1733FFECA}" srcOrd="0" destOrd="0" presId="urn:microsoft.com/office/officeart/2008/layout/LinedList"/>
    <dgm:cxn modelId="{EFD53CE3-C775-0941-98EA-820C236334B3}" type="presParOf" srcId="{F0A0102D-0EEF-AA4E-BBEB-2C6B67FDABBD}" destId="{246A2D1F-EB09-DC46-A931-D7F767B61FC4}" srcOrd="1" destOrd="0" presId="urn:microsoft.com/office/officeart/2008/layout/LinedList"/>
    <dgm:cxn modelId="{00504A2E-F5AD-9049-BC45-FA0B7ED2CD70}" type="presParOf" srcId="{BE47D310-C943-484A-A40D-CD9225F73E29}" destId="{7B85F0E2-1476-7843-B1C9-F6135DA7B3E4}" srcOrd="6" destOrd="0" presId="urn:microsoft.com/office/officeart/2008/layout/LinedList"/>
    <dgm:cxn modelId="{7F33636B-0702-714B-B288-9C8CED286FA8}" type="presParOf" srcId="{BE47D310-C943-484A-A40D-CD9225F73E29}" destId="{DB9005BE-5B51-694F-BDCD-51619421E9A6}" srcOrd="7" destOrd="0" presId="urn:microsoft.com/office/officeart/2008/layout/LinedList"/>
    <dgm:cxn modelId="{999813F4-6C81-FF49-B8FB-E7A11D238080}" type="presParOf" srcId="{DB9005BE-5B51-694F-BDCD-51619421E9A6}" destId="{B21E86A7-2944-3D4C-88A3-B784ECA7CACE}" srcOrd="0" destOrd="0" presId="urn:microsoft.com/office/officeart/2008/layout/LinedList"/>
    <dgm:cxn modelId="{5F26F5B5-E0B8-214C-A4DE-655B7725317C}" type="presParOf" srcId="{DB9005BE-5B51-694F-BDCD-51619421E9A6}" destId="{87D0A165-5D8C-DE48-9991-8E981B4C3ACE}" srcOrd="1" destOrd="0" presId="urn:microsoft.com/office/officeart/2008/layout/LinedList"/>
    <dgm:cxn modelId="{F4E726A0-AC56-2744-9036-C048C277BB2A}" type="presParOf" srcId="{BE47D310-C943-484A-A40D-CD9225F73E29}" destId="{A6BB6E35-FDE6-0744-8EE3-629D06B6FAD7}" srcOrd="8" destOrd="0" presId="urn:microsoft.com/office/officeart/2008/layout/LinedList"/>
    <dgm:cxn modelId="{0915B7F8-BFBF-424B-89CB-F2B207B96A19}" type="presParOf" srcId="{BE47D310-C943-484A-A40D-CD9225F73E29}" destId="{21956BDB-152C-B14C-AFED-CFA21A2F9C87}" srcOrd="9" destOrd="0" presId="urn:microsoft.com/office/officeart/2008/layout/LinedList"/>
    <dgm:cxn modelId="{C119757A-E17A-E84D-B2CE-0CEF3658A3E8}" type="presParOf" srcId="{21956BDB-152C-B14C-AFED-CFA21A2F9C87}" destId="{839C6AC2-4AF7-6F46-9D27-0678ECB60B55}" srcOrd="0" destOrd="0" presId="urn:microsoft.com/office/officeart/2008/layout/LinedList"/>
    <dgm:cxn modelId="{23DA235C-FE6C-4140-8875-71055565FA0A}" type="presParOf" srcId="{21956BDB-152C-B14C-AFED-CFA21A2F9C87}" destId="{89BDAB3F-79F0-0444-87A0-003503E5FE7B}" srcOrd="1" destOrd="0" presId="urn:microsoft.com/office/officeart/2008/layout/LinedList"/>
    <dgm:cxn modelId="{AA146DE9-882D-2A45-A9F5-C5997652E6A3}" type="presParOf" srcId="{BE47D310-C943-484A-A40D-CD9225F73E29}" destId="{D6AD4416-AB0A-5C4B-87E9-F26C0F411E30}" srcOrd="10" destOrd="0" presId="urn:microsoft.com/office/officeart/2008/layout/LinedList"/>
    <dgm:cxn modelId="{EEDD59FE-BB36-5C44-B67E-4011B1D820E1}" type="presParOf" srcId="{BE47D310-C943-484A-A40D-CD9225F73E29}" destId="{752BFBCE-B889-1941-B948-D99D8D34CD05}" srcOrd="11" destOrd="0" presId="urn:microsoft.com/office/officeart/2008/layout/LinedList"/>
    <dgm:cxn modelId="{F3D00055-C8B3-4B4E-8585-150C75935CCC}" type="presParOf" srcId="{752BFBCE-B889-1941-B948-D99D8D34CD05}" destId="{F5D0AEB6-1CA6-7A40-864B-B67D0B12B5E4}" srcOrd="0" destOrd="0" presId="urn:microsoft.com/office/officeart/2008/layout/LinedList"/>
    <dgm:cxn modelId="{524DD4D9-BB9F-B343-A68D-84EAF94E7712}" type="presParOf" srcId="{752BFBCE-B889-1941-B948-D99D8D34CD05}" destId="{76CD6EE5-D01F-F446-88F2-0B8D06462FA3}" srcOrd="1" destOrd="0" presId="urn:microsoft.com/office/officeart/2008/layout/LinedList"/>
    <dgm:cxn modelId="{75781137-5ED4-0246-9CEA-C8C4B45EDB30}" type="presParOf" srcId="{BE47D310-C943-484A-A40D-CD9225F73E29}" destId="{1C02692F-A7BF-AA4A-9521-60CCEA01BABF}" srcOrd="12" destOrd="0" presId="urn:microsoft.com/office/officeart/2008/layout/LinedList"/>
    <dgm:cxn modelId="{D1F19072-00BB-054D-940E-BDCB5816B10C}" type="presParOf" srcId="{BE47D310-C943-484A-A40D-CD9225F73E29}" destId="{1CFF24D3-9B9D-0042-A49F-DB6AEABBCE40}" srcOrd="13" destOrd="0" presId="urn:microsoft.com/office/officeart/2008/layout/LinedList"/>
    <dgm:cxn modelId="{487E30E1-E678-514D-BEE9-0D50389D8B49}" type="presParOf" srcId="{1CFF24D3-9B9D-0042-A49F-DB6AEABBCE40}" destId="{ED34F184-4B09-7344-8D00-F5B97FE83897}" srcOrd="0" destOrd="0" presId="urn:microsoft.com/office/officeart/2008/layout/LinedList"/>
    <dgm:cxn modelId="{6BDB4085-E5F9-0549-8532-8DD9A2A3FEAF}" type="presParOf" srcId="{1CFF24D3-9B9D-0042-A49F-DB6AEABBCE40}" destId="{E0FF5D4E-5BBD-004E-9B55-F05EA2160BD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012A8D-CB81-4285-B098-EB7016705BC3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6CAD2A0-D797-4DEF-8795-149CB3652A60}">
      <dgm:prSet/>
      <dgm:spPr/>
      <dgm:t>
        <a:bodyPr/>
        <a:lstStyle/>
        <a:p>
          <a:r>
            <a:rPr lang="en-US" dirty="0" err="1"/>
            <a:t>Sílvia</a:t>
          </a:r>
          <a:r>
            <a:rPr lang="en-US" dirty="0"/>
            <a:t> </a:t>
          </a:r>
          <a:r>
            <a:rPr lang="en-US" dirty="0" err="1"/>
            <a:t>Caldeira</a:t>
          </a:r>
          <a:r>
            <a:rPr lang="en-US" dirty="0"/>
            <a:t> PhD, MSc, RN</a:t>
          </a:r>
        </a:p>
      </dgm:t>
    </dgm:pt>
    <dgm:pt modelId="{4C8D77D6-CE1A-4054-8FBF-4AA828843AAC}" type="parTrans" cxnId="{F21B7A47-2490-4B77-98E7-57CA1EDA2931}">
      <dgm:prSet/>
      <dgm:spPr/>
      <dgm:t>
        <a:bodyPr/>
        <a:lstStyle/>
        <a:p>
          <a:endParaRPr lang="en-US"/>
        </a:p>
      </dgm:t>
    </dgm:pt>
    <dgm:pt modelId="{1C5E484F-7E23-4256-8545-9D4FACB864DA}" type="sibTrans" cxnId="{F21B7A47-2490-4B77-98E7-57CA1EDA2931}">
      <dgm:prSet/>
      <dgm:spPr/>
      <dgm:t>
        <a:bodyPr/>
        <a:lstStyle/>
        <a:p>
          <a:endParaRPr lang="en-US"/>
        </a:p>
      </dgm:t>
    </dgm:pt>
    <dgm:pt modelId="{86283A47-6CC4-48DF-9AF3-7BAEFE4CDD1D}">
      <dgm:prSet/>
      <dgm:spPr/>
      <dgm:t>
        <a:bodyPr/>
        <a:lstStyle/>
        <a:p>
          <a:r>
            <a:rPr lang="en-US" dirty="0"/>
            <a:t>Camila Takao Lopes, PhD, RN, FNI</a:t>
          </a:r>
        </a:p>
      </dgm:t>
    </dgm:pt>
    <dgm:pt modelId="{FC2A7E35-244C-4136-8CF6-8B20A3068144}" type="parTrans" cxnId="{D045C626-51B0-4834-86DC-FA0E14FE0BF4}">
      <dgm:prSet/>
      <dgm:spPr/>
      <dgm:t>
        <a:bodyPr/>
        <a:lstStyle/>
        <a:p>
          <a:endParaRPr lang="en-US"/>
        </a:p>
      </dgm:t>
    </dgm:pt>
    <dgm:pt modelId="{478B630F-CAEF-43F0-9EBC-15F0664861A1}" type="sibTrans" cxnId="{D045C626-51B0-4834-86DC-FA0E14FE0BF4}">
      <dgm:prSet/>
      <dgm:spPr/>
      <dgm:t>
        <a:bodyPr/>
        <a:lstStyle/>
        <a:p>
          <a:endParaRPr lang="en-US"/>
        </a:p>
      </dgm:t>
    </dgm:pt>
    <dgm:pt modelId="{D50A2E07-B077-473B-9713-29504E835500}">
      <dgm:prSet/>
      <dgm:spPr/>
      <dgm:t>
        <a:bodyPr/>
        <a:lstStyle/>
        <a:p>
          <a:r>
            <a:rPr lang="en-US" dirty="0"/>
            <a:t>Viviane Silva, PhD, RN, FNI</a:t>
          </a:r>
        </a:p>
      </dgm:t>
    </dgm:pt>
    <dgm:pt modelId="{2674A171-03DE-412C-8109-9A6C1D741E5C}" type="parTrans" cxnId="{73ACB69C-50C3-49D5-AA9E-1F22ACEE7EF3}">
      <dgm:prSet/>
      <dgm:spPr/>
      <dgm:t>
        <a:bodyPr/>
        <a:lstStyle/>
        <a:p>
          <a:endParaRPr lang="en-US"/>
        </a:p>
      </dgm:t>
    </dgm:pt>
    <dgm:pt modelId="{65148468-39A2-4456-832E-73975D9E4D65}" type="sibTrans" cxnId="{73ACB69C-50C3-49D5-AA9E-1F22ACEE7EF3}">
      <dgm:prSet/>
      <dgm:spPr/>
      <dgm:t>
        <a:bodyPr/>
        <a:lstStyle/>
        <a:p>
          <a:endParaRPr lang="en-US"/>
        </a:p>
      </dgm:t>
    </dgm:pt>
    <dgm:pt modelId="{3315533B-D0BA-4FAB-B34A-34B8594B104F}">
      <dgm:prSet/>
      <dgm:spPr/>
      <dgm:t>
        <a:bodyPr/>
        <a:lstStyle/>
        <a:p>
          <a:r>
            <a:rPr lang="en-US" dirty="0"/>
            <a:t>Christopher J. Grillo</a:t>
          </a:r>
          <a:r>
            <a:rPr lang="en-US" i="1" dirty="0"/>
            <a:t>, </a:t>
          </a:r>
          <a:r>
            <a:rPr lang="en-US" dirty="0"/>
            <a:t> Associate Dean, Finance &amp; Administration, Boston College Connell School of Nursing</a:t>
          </a:r>
        </a:p>
      </dgm:t>
    </dgm:pt>
    <dgm:pt modelId="{E949876C-F055-40BD-98C7-9CD4469B5F0D}" type="parTrans" cxnId="{625F0CA1-2F51-4FDA-87DF-39E41CC3D9AA}">
      <dgm:prSet/>
      <dgm:spPr/>
      <dgm:t>
        <a:bodyPr/>
        <a:lstStyle/>
        <a:p>
          <a:endParaRPr lang="en-US"/>
        </a:p>
      </dgm:t>
    </dgm:pt>
    <dgm:pt modelId="{87DCB578-E676-4EFE-AE68-FD7E44896C0F}" type="sibTrans" cxnId="{625F0CA1-2F51-4FDA-87DF-39E41CC3D9AA}">
      <dgm:prSet/>
      <dgm:spPr/>
      <dgm:t>
        <a:bodyPr/>
        <a:lstStyle/>
        <a:p>
          <a:endParaRPr lang="en-US"/>
        </a:p>
      </dgm:t>
    </dgm:pt>
    <dgm:pt modelId="{90C2145F-E2F4-F245-8696-CB9749B3D6E2}" type="pres">
      <dgm:prSet presAssocID="{CE012A8D-CB81-4285-B098-EB7016705BC3}" presName="vert0" presStyleCnt="0">
        <dgm:presLayoutVars>
          <dgm:dir/>
          <dgm:animOne val="branch"/>
          <dgm:animLvl val="lvl"/>
        </dgm:presLayoutVars>
      </dgm:prSet>
      <dgm:spPr/>
    </dgm:pt>
    <dgm:pt modelId="{405B8A4F-3EA9-8542-9289-B537FF090DFD}" type="pres">
      <dgm:prSet presAssocID="{06CAD2A0-D797-4DEF-8795-149CB3652A60}" presName="thickLine" presStyleLbl="alignNode1" presStyleIdx="0" presStyleCnt="4"/>
      <dgm:spPr/>
    </dgm:pt>
    <dgm:pt modelId="{B42A2C0C-33CC-AB44-9950-5786E58D55E0}" type="pres">
      <dgm:prSet presAssocID="{06CAD2A0-D797-4DEF-8795-149CB3652A60}" presName="horz1" presStyleCnt="0"/>
      <dgm:spPr/>
    </dgm:pt>
    <dgm:pt modelId="{3477220C-E7DA-6546-995A-C94F385A2DD6}" type="pres">
      <dgm:prSet presAssocID="{06CAD2A0-D797-4DEF-8795-149CB3652A60}" presName="tx1" presStyleLbl="revTx" presStyleIdx="0" presStyleCnt="4"/>
      <dgm:spPr/>
    </dgm:pt>
    <dgm:pt modelId="{E67D3FCB-9AFF-0C44-AB40-B09E7D422D17}" type="pres">
      <dgm:prSet presAssocID="{06CAD2A0-D797-4DEF-8795-149CB3652A60}" presName="vert1" presStyleCnt="0"/>
      <dgm:spPr/>
    </dgm:pt>
    <dgm:pt modelId="{D4F02CC3-8D11-B146-910E-3613BD8752E2}" type="pres">
      <dgm:prSet presAssocID="{86283A47-6CC4-48DF-9AF3-7BAEFE4CDD1D}" presName="thickLine" presStyleLbl="alignNode1" presStyleIdx="1" presStyleCnt="4"/>
      <dgm:spPr/>
    </dgm:pt>
    <dgm:pt modelId="{D938F290-5F3C-DD4F-9E39-41E419812F03}" type="pres">
      <dgm:prSet presAssocID="{86283A47-6CC4-48DF-9AF3-7BAEFE4CDD1D}" presName="horz1" presStyleCnt="0"/>
      <dgm:spPr/>
    </dgm:pt>
    <dgm:pt modelId="{EF0FAB4E-9EF4-D34E-856F-374051410D3D}" type="pres">
      <dgm:prSet presAssocID="{86283A47-6CC4-48DF-9AF3-7BAEFE4CDD1D}" presName="tx1" presStyleLbl="revTx" presStyleIdx="1" presStyleCnt="4"/>
      <dgm:spPr/>
    </dgm:pt>
    <dgm:pt modelId="{AD29E7A9-8EDE-6F42-B859-6F57F875EF93}" type="pres">
      <dgm:prSet presAssocID="{86283A47-6CC4-48DF-9AF3-7BAEFE4CDD1D}" presName="vert1" presStyleCnt="0"/>
      <dgm:spPr/>
    </dgm:pt>
    <dgm:pt modelId="{A8ED43FB-00FF-6043-9E50-C1E4926D0308}" type="pres">
      <dgm:prSet presAssocID="{D50A2E07-B077-473B-9713-29504E835500}" presName="thickLine" presStyleLbl="alignNode1" presStyleIdx="2" presStyleCnt="4"/>
      <dgm:spPr/>
    </dgm:pt>
    <dgm:pt modelId="{06C5EEBD-F1A9-5244-B1AC-D1DB6DECAA32}" type="pres">
      <dgm:prSet presAssocID="{D50A2E07-B077-473B-9713-29504E835500}" presName="horz1" presStyleCnt="0"/>
      <dgm:spPr/>
    </dgm:pt>
    <dgm:pt modelId="{A5F7BB81-6783-F74C-ACA5-68AE59BB7AC2}" type="pres">
      <dgm:prSet presAssocID="{D50A2E07-B077-473B-9713-29504E835500}" presName="tx1" presStyleLbl="revTx" presStyleIdx="2" presStyleCnt="4"/>
      <dgm:spPr/>
    </dgm:pt>
    <dgm:pt modelId="{C72163DA-E364-5B47-83FF-C4E27C09C64C}" type="pres">
      <dgm:prSet presAssocID="{D50A2E07-B077-473B-9713-29504E835500}" presName="vert1" presStyleCnt="0"/>
      <dgm:spPr/>
    </dgm:pt>
    <dgm:pt modelId="{CC5E5C3F-84C7-B44E-8A21-5EC5B5D854CD}" type="pres">
      <dgm:prSet presAssocID="{3315533B-D0BA-4FAB-B34A-34B8594B104F}" presName="thickLine" presStyleLbl="alignNode1" presStyleIdx="3" presStyleCnt="4"/>
      <dgm:spPr/>
    </dgm:pt>
    <dgm:pt modelId="{7D0ECF04-1282-2D4A-96BC-D8798E5DEB24}" type="pres">
      <dgm:prSet presAssocID="{3315533B-D0BA-4FAB-B34A-34B8594B104F}" presName="horz1" presStyleCnt="0"/>
      <dgm:spPr/>
    </dgm:pt>
    <dgm:pt modelId="{37C31A8D-5F87-8B49-A50F-F4C2D4CE8C5D}" type="pres">
      <dgm:prSet presAssocID="{3315533B-D0BA-4FAB-B34A-34B8594B104F}" presName="tx1" presStyleLbl="revTx" presStyleIdx="3" presStyleCnt="4"/>
      <dgm:spPr/>
    </dgm:pt>
    <dgm:pt modelId="{AF08B870-4E19-FC48-BDB6-1A0D24013932}" type="pres">
      <dgm:prSet presAssocID="{3315533B-D0BA-4FAB-B34A-34B8594B104F}" presName="vert1" presStyleCnt="0"/>
      <dgm:spPr/>
    </dgm:pt>
  </dgm:ptLst>
  <dgm:cxnLst>
    <dgm:cxn modelId="{D045C626-51B0-4834-86DC-FA0E14FE0BF4}" srcId="{CE012A8D-CB81-4285-B098-EB7016705BC3}" destId="{86283A47-6CC4-48DF-9AF3-7BAEFE4CDD1D}" srcOrd="1" destOrd="0" parTransId="{FC2A7E35-244C-4136-8CF6-8B20A3068144}" sibTransId="{478B630F-CAEF-43F0-9EBC-15F0664861A1}"/>
    <dgm:cxn modelId="{F21B7A47-2490-4B77-98E7-57CA1EDA2931}" srcId="{CE012A8D-CB81-4285-B098-EB7016705BC3}" destId="{06CAD2A0-D797-4DEF-8795-149CB3652A60}" srcOrd="0" destOrd="0" parTransId="{4C8D77D6-CE1A-4054-8FBF-4AA828843AAC}" sibTransId="{1C5E484F-7E23-4256-8545-9D4FACB864DA}"/>
    <dgm:cxn modelId="{52D0A147-1903-E246-AC72-BA2F0F9C1533}" type="presOf" srcId="{D50A2E07-B077-473B-9713-29504E835500}" destId="{A5F7BB81-6783-F74C-ACA5-68AE59BB7AC2}" srcOrd="0" destOrd="0" presId="urn:microsoft.com/office/officeart/2008/layout/LinedList"/>
    <dgm:cxn modelId="{3BFEBF74-33B5-B644-BCCF-D0AD64910BB7}" type="presOf" srcId="{3315533B-D0BA-4FAB-B34A-34B8594B104F}" destId="{37C31A8D-5F87-8B49-A50F-F4C2D4CE8C5D}" srcOrd="0" destOrd="0" presId="urn:microsoft.com/office/officeart/2008/layout/LinedList"/>
    <dgm:cxn modelId="{3981AA79-11A5-E44D-9670-9EEEE6B280B3}" type="presOf" srcId="{CE012A8D-CB81-4285-B098-EB7016705BC3}" destId="{90C2145F-E2F4-F245-8696-CB9749B3D6E2}" srcOrd="0" destOrd="0" presId="urn:microsoft.com/office/officeart/2008/layout/LinedList"/>
    <dgm:cxn modelId="{73ACB69C-50C3-49D5-AA9E-1F22ACEE7EF3}" srcId="{CE012A8D-CB81-4285-B098-EB7016705BC3}" destId="{D50A2E07-B077-473B-9713-29504E835500}" srcOrd="2" destOrd="0" parTransId="{2674A171-03DE-412C-8109-9A6C1D741E5C}" sibTransId="{65148468-39A2-4456-832E-73975D9E4D65}"/>
    <dgm:cxn modelId="{625F0CA1-2F51-4FDA-87DF-39E41CC3D9AA}" srcId="{CE012A8D-CB81-4285-B098-EB7016705BC3}" destId="{3315533B-D0BA-4FAB-B34A-34B8594B104F}" srcOrd="3" destOrd="0" parTransId="{E949876C-F055-40BD-98C7-9CD4469B5F0D}" sibTransId="{87DCB578-E676-4EFE-AE68-FD7E44896C0F}"/>
    <dgm:cxn modelId="{88A0D6BB-7909-154F-A46B-F30C7C9B4BC2}" type="presOf" srcId="{06CAD2A0-D797-4DEF-8795-149CB3652A60}" destId="{3477220C-E7DA-6546-995A-C94F385A2DD6}" srcOrd="0" destOrd="0" presId="urn:microsoft.com/office/officeart/2008/layout/LinedList"/>
    <dgm:cxn modelId="{2B0C02F1-ED27-014A-845D-D4D891E47B30}" type="presOf" srcId="{86283A47-6CC4-48DF-9AF3-7BAEFE4CDD1D}" destId="{EF0FAB4E-9EF4-D34E-856F-374051410D3D}" srcOrd="0" destOrd="0" presId="urn:microsoft.com/office/officeart/2008/layout/LinedList"/>
    <dgm:cxn modelId="{A00F655F-26EF-0C46-B469-E21B4BF3BF38}" type="presParOf" srcId="{90C2145F-E2F4-F245-8696-CB9749B3D6E2}" destId="{405B8A4F-3EA9-8542-9289-B537FF090DFD}" srcOrd="0" destOrd="0" presId="urn:microsoft.com/office/officeart/2008/layout/LinedList"/>
    <dgm:cxn modelId="{6C8234F9-8529-BF4A-8A8A-7500C6D7572E}" type="presParOf" srcId="{90C2145F-E2F4-F245-8696-CB9749B3D6E2}" destId="{B42A2C0C-33CC-AB44-9950-5786E58D55E0}" srcOrd="1" destOrd="0" presId="urn:microsoft.com/office/officeart/2008/layout/LinedList"/>
    <dgm:cxn modelId="{F23358ED-32BC-E34F-BD81-A26467D8A7F2}" type="presParOf" srcId="{B42A2C0C-33CC-AB44-9950-5786E58D55E0}" destId="{3477220C-E7DA-6546-995A-C94F385A2DD6}" srcOrd="0" destOrd="0" presId="urn:microsoft.com/office/officeart/2008/layout/LinedList"/>
    <dgm:cxn modelId="{02C1CF89-08C3-DC4F-8D4E-9437B16BE3BB}" type="presParOf" srcId="{B42A2C0C-33CC-AB44-9950-5786E58D55E0}" destId="{E67D3FCB-9AFF-0C44-AB40-B09E7D422D17}" srcOrd="1" destOrd="0" presId="urn:microsoft.com/office/officeart/2008/layout/LinedList"/>
    <dgm:cxn modelId="{769CC801-CCC2-2545-981D-4928FEBA88E9}" type="presParOf" srcId="{90C2145F-E2F4-F245-8696-CB9749B3D6E2}" destId="{D4F02CC3-8D11-B146-910E-3613BD8752E2}" srcOrd="2" destOrd="0" presId="urn:microsoft.com/office/officeart/2008/layout/LinedList"/>
    <dgm:cxn modelId="{C2A5E6CB-A7AA-2F40-8C84-BABD071B4284}" type="presParOf" srcId="{90C2145F-E2F4-F245-8696-CB9749B3D6E2}" destId="{D938F290-5F3C-DD4F-9E39-41E419812F03}" srcOrd="3" destOrd="0" presId="urn:microsoft.com/office/officeart/2008/layout/LinedList"/>
    <dgm:cxn modelId="{1E05437F-461A-5E4B-ADAC-E56D4FD668FB}" type="presParOf" srcId="{D938F290-5F3C-DD4F-9E39-41E419812F03}" destId="{EF0FAB4E-9EF4-D34E-856F-374051410D3D}" srcOrd="0" destOrd="0" presId="urn:microsoft.com/office/officeart/2008/layout/LinedList"/>
    <dgm:cxn modelId="{FF861447-0D99-FC4F-AF64-3DF848DB47C6}" type="presParOf" srcId="{D938F290-5F3C-DD4F-9E39-41E419812F03}" destId="{AD29E7A9-8EDE-6F42-B859-6F57F875EF93}" srcOrd="1" destOrd="0" presId="urn:microsoft.com/office/officeart/2008/layout/LinedList"/>
    <dgm:cxn modelId="{6406193C-0D18-2C4B-AA4D-09912898AA91}" type="presParOf" srcId="{90C2145F-E2F4-F245-8696-CB9749B3D6E2}" destId="{A8ED43FB-00FF-6043-9E50-C1E4926D0308}" srcOrd="4" destOrd="0" presId="urn:microsoft.com/office/officeart/2008/layout/LinedList"/>
    <dgm:cxn modelId="{6378B8E8-2A31-3E44-AD16-348116B5DA7F}" type="presParOf" srcId="{90C2145F-E2F4-F245-8696-CB9749B3D6E2}" destId="{06C5EEBD-F1A9-5244-B1AC-D1DB6DECAA32}" srcOrd="5" destOrd="0" presId="urn:microsoft.com/office/officeart/2008/layout/LinedList"/>
    <dgm:cxn modelId="{E1DAE3D2-D9C7-0248-84D7-042CD4AE3A7F}" type="presParOf" srcId="{06C5EEBD-F1A9-5244-B1AC-D1DB6DECAA32}" destId="{A5F7BB81-6783-F74C-ACA5-68AE59BB7AC2}" srcOrd="0" destOrd="0" presId="urn:microsoft.com/office/officeart/2008/layout/LinedList"/>
    <dgm:cxn modelId="{7764D8E9-67A9-3D41-850F-3C5757458BFF}" type="presParOf" srcId="{06C5EEBD-F1A9-5244-B1AC-D1DB6DECAA32}" destId="{C72163DA-E364-5B47-83FF-C4E27C09C64C}" srcOrd="1" destOrd="0" presId="urn:microsoft.com/office/officeart/2008/layout/LinedList"/>
    <dgm:cxn modelId="{356596DD-113E-CE46-A721-61C917EBB6F9}" type="presParOf" srcId="{90C2145F-E2F4-F245-8696-CB9749B3D6E2}" destId="{CC5E5C3F-84C7-B44E-8A21-5EC5B5D854CD}" srcOrd="6" destOrd="0" presId="urn:microsoft.com/office/officeart/2008/layout/LinedList"/>
    <dgm:cxn modelId="{BD47EE7D-F70C-4D4B-909B-0A5D2DD943A4}" type="presParOf" srcId="{90C2145F-E2F4-F245-8696-CB9749B3D6E2}" destId="{7D0ECF04-1282-2D4A-96BC-D8798E5DEB24}" srcOrd="7" destOrd="0" presId="urn:microsoft.com/office/officeart/2008/layout/LinedList"/>
    <dgm:cxn modelId="{01F0EABD-6706-4640-9F83-E0E73E076534}" type="presParOf" srcId="{7D0ECF04-1282-2D4A-96BC-D8798E5DEB24}" destId="{37C31A8D-5F87-8B49-A50F-F4C2D4CE8C5D}" srcOrd="0" destOrd="0" presId="urn:microsoft.com/office/officeart/2008/layout/LinedList"/>
    <dgm:cxn modelId="{CB3B1666-3CC6-FC4B-BCF0-3E638EE03DB1}" type="presParOf" srcId="{7D0ECF04-1282-2D4A-96BC-D8798E5DEB24}" destId="{AF08B870-4E19-FC48-BDB6-1A0D2401393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8B1D80-ADF5-437E-90A9-75836F05AF86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AB80972-9F8F-4F41-9C43-0FFB57DB128C}">
      <dgm:prSet/>
      <dgm:spPr/>
      <dgm:t>
        <a:bodyPr/>
        <a:lstStyle/>
        <a:p>
          <a:r>
            <a:rPr lang="en-US"/>
            <a:t>The community of NANDA-I Fellows represents nursing leaders with standardised nursing language expertise in the areas of education, administration, clinical practice, informatics and research. </a:t>
          </a:r>
        </a:p>
      </dgm:t>
    </dgm:pt>
    <dgm:pt modelId="{63ED9A7D-5AF9-4858-82B5-26E66858D824}" type="parTrans" cxnId="{FFECBC40-0C29-4DB0-A4B7-CDEF656E29D3}">
      <dgm:prSet/>
      <dgm:spPr/>
      <dgm:t>
        <a:bodyPr/>
        <a:lstStyle/>
        <a:p>
          <a:endParaRPr lang="en-US"/>
        </a:p>
      </dgm:t>
    </dgm:pt>
    <dgm:pt modelId="{12BF541A-258A-430F-A8A8-470FF3110326}" type="sibTrans" cxnId="{FFECBC40-0C29-4DB0-A4B7-CDEF656E29D3}">
      <dgm:prSet/>
      <dgm:spPr/>
      <dgm:t>
        <a:bodyPr/>
        <a:lstStyle/>
        <a:p>
          <a:endParaRPr lang="en-US"/>
        </a:p>
      </dgm:t>
    </dgm:pt>
    <dgm:pt modelId="{9C73E01A-69D8-474C-9841-8FEB725CFB22}">
      <dgm:prSet/>
      <dgm:spPr/>
      <dgm:t>
        <a:bodyPr/>
        <a:lstStyle/>
        <a:p>
          <a:r>
            <a:rPr lang="en-US"/>
            <a:t>NANDA-I Fellows contribute their time and energy to the organization in a variety of areas, in order to move forward the goal to provide evidence-based clinical decision support to nurses worldwide. </a:t>
          </a:r>
        </a:p>
      </dgm:t>
    </dgm:pt>
    <dgm:pt modelId="{5C417D12-7B7D-441E-A985-1EE28CEA9E6F}" type="parTrans" cxnId="{9DF8EBE7-8DBA-4F8E-B9C2-BE602EA4CABC}">
      <dgm:prSet/>
      <dgm:spPr/>
      <dgm:t>
        <a:bodyPr/>
        <a:lstStyle/>
        <a:p>
          <a:endParaRPr lang="en-US"/>
        </a:p>
      </dgm:t>
    </dgm:pt>
    <dgm:pt modelId="{E1F99F6E-8A16-4F84-8BCC-68824E564DE2}" type="sibTrans" cxnId="{9DF8EBE7-8DBA-4F8E-B9C2-BE602EA4CABC}">
      <dgm:prSet/>
      <dgm:spPr/>
      <dgm:t>
        <a:bodyPr/>
        <a:lstStyle/>
        <a:p>
          <a:endParaRPr lang="en-US"/>
        </a:p>
      </dgm:t>
    </dgm:pt>
    <dgm:pt modelId="{97632C3C-E063-43F1-BE21-7986BB37F3D8}">
      <dgm:prSet/>
      <dgm:spPr/>
      <dgm:t>
        <a:bodyPr/>
        <a:lstStyle/>
        <a:p>
          <a:r>
            <a:rPr lang="en-US" dirty="0"/>
            <a:t>This year we are pleased to announce three new NANDA International Fellows.</a:t>
          </a:r>
        </a:p>
      </dgm:t>
    </dgm:pt>
    <dgm:pt modelId="{24E08F21-8BA3-4BF1-A9C0-D9C1F46C6380}" type="parTrans" cxnId="{665161DE-3B02-47FC-8C37-34BCCCD90070}">
      <dgm:prSet/>
      <dgm:spPr/>
      <dgm:t>
        <a:bodyPr/>
        <a:lstStyle/>
        <a:p>
          <a:endParaRPr lang="en-US"/>
        </a:p>
      </dgm:t>
    </dgm:pt>
    <dgm:pt modelId="{016AAF3F-DC0A-43A0-AC7F-46F0D7E09740}" type="sibTrans" cxnId="{665161DE-3B02-47FC-8C37-34BCCCD90070}">
      <dgm:prSet/>
      <dgm:spPr/>
      <dgm:t>
        <a:bodyPr/>
        <a:lstStyle/>
        <a:p>
          <a:endParaRPr lang="en-US"/>
        </a:p>
      </dgm:t>
    </dgm:pt>
    <dgm:pt modelId="{C24C37F2-4A5A-BD4A-823A-4F019BC7DDD3}" type="pres">
      <dgm:prSet presAssocID="{0E8B1D80-ADF5-437E-90A9-75836F05AF86}" presName="vert0" presStyleCnt="0">
        <dgm:presLayoutVars>
          <dgm:dir/>
          <dgm:animOne val="branch"/>
          <dgm:animLvl val="lvl"/>
        </dgm:presLayoutVars>
      </dgm:prSet>
      <dgm:spPr/>
    </dgm:pt>
    <dgm:pt modelId="{05815136-F584-FE4C-9953-63452F64DEE2}" type="pres">
      <dgm:prSet presAssocID="{CAB80972-9F8F-4F41-9C43-0FFB57DB128C}" presName="thickLine" presStyleLbl="alignNode1" presStyleIdx="0" presStyleCnt="3"/>
      <dgm:spPr/>
    </dgm:pt>
    <dgm:pt modelId="{6DCB5901-7AE1-074B-A3D2-BA8F9D9396D0}" type="pres">
      <dgm:prSet presAssocID="{CAB80972-9F8F-4F41-9C43-0FFB57DB128C}" presName="horz1" presStyleCnt="0"/>
      <dgm:spPr/>
    </dgm:pt>
    <dgm:pt modelId="{4F10902C-EDD9-2F43-8E0C-DA5188C21285}" type="pres">
      <dgm:prSet presAssocID="{CAB80972-9F8F-4F41-9C43-0FFB57DB128C}" presName="tx1" presStyleLbl="revTx" presStyleIdx="0" presStyleCnt="3"/>
      <dgm:spPr/>
    </dgm:pt>
    <dgm:pt modelId="{5F221F63-119F-DE4E-BA93-B6E3BEBF93F1}" type="pres">
      <dgm:prSet presAssocID="{CAB80972-9F8F-4F41-9C43-0FFB57DB128C}" presName="vert1" presStyleCnt="0"/>
      <dgm:spPr/>
    </dgm:pt>
    <dgm:pt modelId="{08616699-30BD-F64B-A6C4-963865D60581}" type="pres">
      <dgm:prSet presAssocID="{9C73E01A-69D8-474C-9841-8FEB725CFB22}" presName="thickLine" presStyleLbl="alignNode1" presStyleIdx="1" presStyleCnt="3"/>
      <dgm:spPr/>
    </dgm:pt>
    <dgm:pt modelId="{CFBAD3FD-6C9B-494F-8983-C270DF3FF556}" type="pres">
      <dgm:prSet presAssocID="{9C73E01A-69D8-474C-9841-8FEB725CFB22}" presName="horz1" presStyleCnt="0"/>
      <dgm:spPr/>
    </dgm:pt>
    <dgm:pt modelId="{DD2DC6F9-A849-C84A-9353-E51D352FFBEC}" type="pres">
      <dgm:prSet presAssocID="{9C73E01A-69D8-474C-9841-8FEB725CFB22}" presName="tx1" presStyleLbl="revTx" presStyleIdx="1" presStyleCnt="3"/>
      <dgm:spPr/>
    </dgm:pt>
    <dgm:pt modelId="{7C4F0070-EA38-8B4F-964D-8F3707769B14}" type="pres">
      <dgm:prSet presAssocID="{9C73E01A-69D8-474C-9841-8FEB725CFB22}" presName="vert1" presStyleCnt="0"/>
      <dgm:spPr/>
    </dgm:pt>
    <dgm:pt modelId="{B75C72BF-BF78-5A4E-83E3-7349042F2DC7}" type="pres">
      <dgm:prSet presAssocID="{97632C3C-E063-43F1-BE21-7986BB37F3D8}" presName="thickLine" presStyleLbl="alignNode1" presStyleIdx="2" presStyleCnt="3"/>
      <dgm:spPr/>
    </dgm:pt>
    <dgm:pt modelId="{4D292CFF-7E71-0E4F-BA3E-BC819477A534}" type="pres">
      <dgm:prSet presAssocID="{97632C3C-E063-43F1-BE21-7986BB37F3D8}" presName="horz1" presStyleCnt="0"/>
      <dgm:spPr/>
    </dgm:pt>
    <dgm:pt modelId="{6FDED134-108D-494B-B647-B566BD40E72B}" type="pres">
      <dgm:prSet presAssocID="{97632C3C-E063-43F1-BE21-7986BB37F3D8}" presName="tx1" presStyleLbl="revTx" presStyleIdx="2" presStyleCnt="3"/>
      <dgm:spPr/>
    </dgm:pt>
    <dgm:pt modelId="{40132E4B-7357-8745-835D-8A14C7410AEC}" type="pres">
      <dgm:prSet presAssocID="{97632C3C-E063-43F1-BE21-7986BB37F3D8}" presName="vert1" presStyleCnt="0"/>
      <dgm:spPr/>
    </dgm:pt>
  </dgm:ptLst>
  <dgm:cxnLst>
    <dgm:cxn modelId="{6E3C412A-8CE6-0D41-82FA-C7D4648CCC15}" type="presOf" srcId="{0E8B1D80-ADF5-437E-90A9-75836F05AF86}" destId="{C24C37F2-4A5A-BD4A-823A-4F019BC7DDD3}" srcOrd="0" destOrd="0" presId="urn:microsoft.com/office/officeart/2008/layout/LinedList"/>
    <dgm:cxn modelId="{FFECBC40-0C29-4DB0-A4B7-CDEF656E29D3}" srcId="{0E8B1D80-ADF5-437E-90A9-75836F05AF86}" destId="{CAB80972-9F8F-4F41-9C43-0FFB57DB128C}" srcOrd="0" destOrd="0" parTransId="{63ED9A7D-5AF9-4858-82B5-26E66858D824}" sibTransId="{12BF541A-258A-430F-A8A8-470FF3110326}"/>
    <dgm:cxn modelId="{CCDC0258-DA07-344C-862F-604AEE467A8F}" type="presOf" srcId="{9C73E01A-69D8-474C-9841-8FEB725CFB22}" destId="{DD2DC6F9-A849-C84A-9353-E51D352FFBEC}" srcOrd="0" destOrd="0" presId="urn:microsoft.com/office/officeart/2008/layout/LinedList"/>
    <dgm:cxn modelId="{1CFEE272-D209-3C44-B1F5-432BF31497D3}" type="presOf" srcId="{97632C3C-E063-43F1-BE21-7986BB37F3D8}" destId="{6FDED134-108D-494B-B647-B566BD40E72B}" srcOrd="0" destOrd="0" presId="urn:microsoft.com/office/officeart/2008/layout/LinedList"/>
    <dgm:cxn modelId="{1CA3F69F-2680-3E40-8F10-44361E6CACE6}" type="presOf" srcId="{CAB80972-9F8F-4F41-9C43-0FFB57DB128C}" destId="{4F10902C-EDD9-2F43-8E0C-DA5188C21285}" srcOrd="0" destOrd="0" presId="urn:microsoft.com/office/officeart/2008/layout/LinedList"/>
    <dgm:cxn modelId="{665161DE-3B02-47FC-8C37-34BCCCD90070}" srcId="{0E8B1D80-ADF5-437E-90A9-75836F05AF86}" destId="{97632C3C-E063-43F1-BE21-7986BB37F3D8}" srcOrd="2" destOrd="0" parTransId="{24E08F21-8BA3-4BF1-A9C0-D9C1F46C6380}" sibTransId="{016AAF3F-DC0A-43A0-AC7F-46F0D7E09740}"/>
    <dgm:cxn modelId="{9DF8EBE7-8DBA-4F8E-B9C2-BE602EA4CABC}" srcId="{0E8B1D80-ADF5-437E-90A9-75836F05AF86}" destId="{9C73E01A-69D8-474C-9841-8FEB725CFB22}" srcOrd="1" destOrd="0" parTransId="{5C417D12-7B7D-441E-A985-1EE28CEA9E6F}" sibTransId="{E1F99F6E-8A16-4F84-8BCC-68824E564DE2}"/>
    <dgm:cxn modelId="{EC03297A-F702-AA42-9084-13B8BEDDE968}" type="presParOf" srcId="{C24C37F2-4A5A-BD4A-823A-4F019BC7DDD3}" destId="{05815136-F584-FE4C-9953-63452F64DEE2}" srcOrd="0" destOrd="0" presId="urn:microsoft.com/office/officeart/2008/layout/LinedList"/>
    <dgm:cxn modelId="{0D9DF877-23C2-7344-8DF4-CF37BD8AD04A}" type="presParOf" srcId="{C24C37F2-4A5A-BD4A-823A-4F019BC7DDD3}" destId="{6DCB5901-7AE1-074B-A3D2-BA8F9D9396D0}" srcOrd="1" destOrd="0" presId="urn:microsoft.com/office/officeart/2008/layout/LinedList"/>
    <dgm:cxn modelId="{04E3331A-73FE-2344-9C4C-3C9761125BAE}" type="presParOf" srcId="{6DCB5901-7AE1-074B-A3D2-BA8F9D9396D0}" destId="{4F10902C-EDD9-2F43-8E0C-DA5188C21285}" srcOrd="0" destOrd="0" presId="urn:microsoft.com/office/officeart/2008/layout/LinedList"/>
    <dgm:cxn modelId="{F3A8F847-D7AA-D44B-B7A5-CB8EAB805394}" type="presParOf" srcId="{6DCB5901-7AE1-074B-A3D2-BA8F9D9396D0}" destId="{5F221F63-119F-DE4E-BA93-B6E3BEBF93F1}" srcOrd="1" destOrd="0" presId="urn:microsoft.com/office/officeart/2008/layout/LinedList"/>
    <dgm:cxn modelId="{42CA3533-16B0-F541-AEA1-0B9ED63532F6}" type="presParOf" srcId="{C24C37F2-4A5A-BD4A-823A-4F019BC7DDD3}" destId="{08616699-30BD-F64B-A6C4-963865D60581}" srcOrd="2" destOrd="0" presId="urn:microsoft.com/office/officeart/2008/layout/LinedList"/>
    <dgm:cxn modelId="{776F2690-D25B-7048-BAFD-E93D3B5FAD90}" type="presParOf" srcId="{C24C37F2-4A5A-BD4A-823A-4F019BC7DDD3}" destId="{CFBAD3FD-6C9B-494F-8983-C270DF3FF556}" srcOrd="3" destOrd="0" presId="urn:microsoft.com/office/officeart/2008/layout/LinedList"/>
    <dgm:cxn modelId="{474E1CCF-13C8-B74F-96A0-BA6E333C792D}" type="presParOf" srcId="{CFBAD3FD-6C9B-494F-8983-C270DF3FF556}" destId="{DD2DC6F9-A849-C84A-9353-E51D352FFBEC}" srcOrd="0" destOrd="0" presId="urn:microsoft.com/office/officeart/2008/layout/LinedList"/>
    <dgm:cxn modelId="{5EC70FDE-0703-3546-B480-94ED26722018}" type="presParOf" srcId="{CFBAD3FD-6C9B-494F-8983-C270DF3FF556}" destId="{7C4F0070-EA38-8B4F-964D-8F3707769B14}" srcOrd="1" destOrd="0" presId="urn:microsoft.com/office/officeart/2008/layout/LinedList"/>
    <dgm:cxn modelId="{C322556F-7B11-A741-B127-7612A215026A}" type="presParOf" srcId="{C24C37F2-4A5A-BD4A-823A-4F019BC7DDD3}" destId="{B75C72BF-BF78-5A4E-83E3-7349042F2DC7}" srcOrd="4" destOrd="0" presId="urn:microsoft.com/office/officeart/2008/layout/LinedList"/>
    <dgm:cxn modelId="{66A8F648-4BEA-894F-81E8-766A0833AD73}" type="presParOf" srcId="{C24C37F2-4A5A-BD4A-823A-4F019BC7DDD3}" destId="{4D292CFF-7E71-0E4F-BA3E-BC819477A534}" srcOrd="5" destOrd="0" presId="urn:microsoft.com/office/officeart/2008/layout/LinedList"/>
    <dgm:cxn modelId="{90F8D7AD-7AA0-7D41-B9C0-1774507489F1}" type="presParOf" srcId="{4D292CFF-7E71-0E4F-BA3E-BC819477A534}" destId="{6FDED134-108D-494B-B647-B566BD40E72B}" srcOrd="0" destOrd="0" presId="urn:microsoft.com/office/officeart/2008/layout/LinedList"/>
    <dgm:cxn modelId="{D0FCF61B-711D-F946-9647-A031F3E5A642}" type="presParOf" srcId="{4D292CFF-7E71-0E4F-BA3E-BC819477A534}" destId="{40132E4B-7357-8745-835D-8A14C7410AE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093F2D-024C-F941-8285-83A63F154D20}">
      <dsp:nvSpPr>
        <dsp:cNvPr id="0" name=""/>
        <dsp:cNvSpPr/>
      </dsp:nvSpPr>
      <dsp:spPr>
        <a:xfrm>
          <a:off x="0" y="623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BEBB5A-B2AD-C24A-A120-251FDDB7F992}">
      <dsp:nvSpPr>
        <dsp:cNvPr id="0" name=""/>
        <dsp:cNvSpPr/>
      </dsp:nvSpPr>
      <dsp:spPr>
        <a:xfrm>
          <a:off x="0" y="623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hlinkClick xmlns:r="http://schemas.openxmlformats.org/officeDocument/2006/relationships" r:id="rId1"/>
            </a:rPr>
            <a:t>Call for the Use of Axial Terms: Toward Completeness of NANDA-I Nursing Diagnoses Labels</a:t>
          </a:r>
          <a:r>
            <a:rPr lang="en-US" sz="2000" kern="1200" dirty="0"/>
            <a:t> (July, 2019)</a:t>
          </a:r>
        </a:p>
      </dsp:txBody>
      <dsp:txXfrm>
        <a:off x="0" y="623"/>
        <a:ext cx="6492875" cy="729164"/>
      </dsp:txXfrm>
    </dsp:sp>
    <dsp:sp modelId="{FE1D2577-5681-524C-B106-B55729639806}">
      <dsp:nvSpPr>
        <dsp:cNvPr id="0" name=""/>
        <dsp:cNvSpPr/>
      </dsp:nvSpPr>
      <dsp:spPr>
        <a:xfrm>
          <a:off x="0" y="729788"/>
          <a:ext cx="6492875" cy="0"/>
        </a:xfrm>
        <a:prstGeom prst="line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C4E41-162E-5042-9094-079521B2E92E}">
      <dsp:nvSpPr>
        <dsp:cNvPr id="0" name=""/>
        <dsp:cNvSpPr/>
      </dsp:nvSpPr>
      <dsp:spPr>
        <a:xfrm>
          <a:off x="0" y="729788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Susana Miguel RN, MSc</a:t>
          </a:r>
        </a:p>
      </dsp:txBody>
      <dsp:txXfrm>
        <a:off x="0" y="729788"/>
        <a:ext cx="6492875" cy="729164"/>
      </dsp:txXfrm>
    </dsp:sp>
    <dsp:sp modelId="{72C1D0EF-0777-4149-A178-9D2D4BC42DAC}">
      <dsp:nvSpPr>
        <dsp:cNvPr id="0" name=""/>
        <dsp:cNvSpPr/>
      </dsp:nvSpPr>
      <dsp:spPr>
        <a:xfrm>
          <a:off x="0" y="1458952"/>
          <a:ext cx="6492875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73B87-E2AB-2C42-86D2-ABB1733FFECA}">
      <dsp:nvSpPr>
        <dsp:cNvPr id="0" name=""/>
        <dsp:cNvSpPr/>
      </dsp:nvSpPr>
      <dsp:spPr>
        <a:xfrm>
          <a:off x="0" y="1458952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Joana Romeiro RN, MSc</a:t>
          </a:r>
        </a:p>
      </dsp:txBody>
      <dsp:txXfrm>
        <a:off x="0" y="1458952"/>
        <a:ext cx="6492875" cy="729164"/>
      </dsp:txXfrm>
    </dsp:sp>
    <dsp:sp modelId="{7B85F0E2-1476-7843-B1C9-F6135DA7B3E4}">
      <dsp:nvSpPr>
        <dsp:cNvPr id="0" name=""/>
        <dsp:cNvSpPr/>
      </dsp:nvSpPr>
      <dsp:spPr>
        <a:xfrm>
          <a:off x="0" y="2188117"/>
          <a:ext cx="649287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E86A7-2944-3D4C-88A3-B784ECA7CACE}">
      <dsp:nvSpPr>
        <dsp:cNvPr id="0" name=""/>
        <dsp:cNvSpPr/>
      </dsp:nvSpPr>
      <dsp:spPr>
        <a:xfrm>
          <a:off x="0" y="2188117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Helga Martins RN, MSc</a:t>
          </a:r>
        </a:p>
      </dsp:txBody>
      <dsp:txXfrm>
        <a:off x="0" y="2188117"/>
        <a:ext cx="6492875" cy="729164"/>
      </dsp:txXfrm>
    </dsp:sp>
    <dsp:sp modelId="{A6BB6E35-FDE6-0744-8EE3-629D06B6FAD7}">
      <dsp:nvSpPr>
        <dsp:cNvPr id="0" name=""/>
        <dsp:cNvSpPr/>
      </dsp:nvSpPr>
      <dsp:spPr>
        <a:xfrm>
          <a:off x="0" y="2917282"/>
          <a:ext cx="6492875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9C6AC2-4AF7-6F46-9D27-0678ECB60B55}">
      <dsp:nvSpPr>
        <dsp:cNvPr id="0" name=""/>
        <dsp:cNvSpPr/>
      </dsp:nvSpPr>
      <dsp:spPr>
        <a:xfrm>
          <a:off x="0" y="2917282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Tiago Casaleiro RN, MSc, MRS</a:t>
          </a:r>
        </a:p>
      </dsp:txBody>
      <dsp:txXfrm>
        <a:off x="0" y="2917282"/>
        <a:ext cx="6492875" cy="729164"/>
      </dsp:txXfrm>
    </dsp:sp>
    <dsp:sp modelId="{D6AD4416-AB0A-5C4B-87E9-F26C0F411E30}">
      <dsp:nvSpPr>
        <dsp:cNvPr id="0" name=""/>
        <dsp:cNvSpPr/>
      </dsp:nvSpPr>
      <dsp:spPr>
        <a:xfrm>
          <a:off x="0" y="3646447"/>
          <a:ext cx="6492875" cy="0"/>
        </a:xfrm>
        <a:prstGeom prst="line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0AEB6-1CA6-7A40-864B-B67D0B12B5E4}">
      <dsp:nvSpPr>
        <dsp:cNvPr id="0" name=""/>
        <dsp:cNvSpPr/>
      </dsp:nvSpPr>
      <dsp:spPr>
        <a:xfrm>
          <a:off x="0" y="3646447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Sílvia</a:t>
          </a:r>
          <a:r>
            <a:rPr lang="en-US" sz="2000" kern="1200" dirty="0"/>
            <a:t> </a:t>
          </a:r>
          <a:r>
            <a:rPr lang="en-US" sz="2000" kern="1200" dirty="0" err="1"/>
            <a:t>Caldeira</a:t>
          </a:r>
          <a:r>
            <a:rPr lang="en-US" sz="2000" kern="1200" dirty="0"/>
            <a:t> PhD, MSc, RN</a:t>
          </a:r>
        </a:p>
      </dsp:txBody>
      <dsp:txXfrm>
        <a:off x="0" y="3646447"/>
        <a:ext cx="6492875" cy="729164"/>
      </dsp:txXfrm>
    </dsp:sp>
    <dsp:sp modelId="{1C02692F-A7BF-AA4A-9521-60CCEA01BABF}">
      <dsp:nvSpPr>
        <dsp:cNvPr id="0" name=""/>
        <dsp:cNvSpPr/>
      </dsp:nvSpPr>
      <dsp:spPr>
        <a:xfrm>
          <a:off x="0" y="4375611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34F184-4B09-7344-8D00-F5B97FE83897}">
      <dsp:nvSpPr>
        <dsp:cNvPr id="0" name=""/>
        <dsp:cNvSpPr/>
      </dsp:nvSpPr>
      <dsp:spPr>
        <a:xfrm>
          <a:off x="0" y="4375611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T. Heather Herdman PhD, RN, FNI</a:t>
          </a:r>
        </a:p>
      </dsp:txBody>
      <dsp:txXfrm>
        <a:off x="0" y="4375611"/>
        <a:ext cx="6492875" cy="7291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B8A4F-3EA9-8542-9289-B537FF090DFD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7220C-E7DA-6546-995A-C94F385A2DD6}">
      <dsp:nvSpPr>
        <dsp:cNvPr id="0" name=""/>
        <dsp:cNvSpPr/>
      </dsp:nvSpPr>
      <dsp:spPr>
        <a:xfrm>
          <a:off x="0" y="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Sílvia</a:t>
          </a:r>
          <a:r>
            <a:rPr lang="en-US" sz="2500" kern="1200" dirty="0"/>
            <a:t> </a:t>
          </a:r>
          <a:r>
            <a:rPr lang="en-US" sz="2500" kern="1200" dirty="0" err="1"/>
            <a:t>Caldeira</a:t>
          </a:r>
          <a:r>
            <a:rPr lang="en-US" sz="2500" kern="1200" dirty="0"/>
            <a:t> PhD, MSc, RN</a:t>
          </a:r>
        </a:p>
      </dsp:txBody>
      <dsp:txXfrm>
        <a:off x="0" y="0"/>
        <a:ext cx="6492875" cy="1276350"/>
      </dsp:txXfrm>
    </dsp:sp>
    <dsp:sp modelId="{D4F02CC3-8D11-B146-910E-3613BD8752E2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0FAB4E-9EF4-D34E-856F-374051410D3D}">
      <dsp:nvSpPr>
        <dsp:cNvPr id="0" name=""/>
        <dsp:cNvSpPr/>
      </dsp:nvSpPr>
      <dsp:spPr>
        <a:xfrm>
          <a:off x="0" y="12763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Camila Takao Lopes, PhD, RN, FNI</a:t>
          </a:r>
        </a:p>
      </dsp:txBody>
      <dsp:txXfrm>
        <a:off x="0" y="1276350"/>
        <a:ext cx="6492875" cy="1276350"/>
      </dsp:txXfrm>
    </dsp:sp>
    <dsp:sp modelId="{A8ED43FB-00FF-6043-9E50-C1E4926D0308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F7BB81-6783-F74C-ACA5-68AE59BB7AC2}">
      <dsp:nvSpPr>
        <dsp:cNvPr id="0" name=""/>
        <dsp:cNvSpPr/>
      </dsp:nvSpPr>
      <dsp:spPr>
        <a:xfrm>
          <a:off x="0" y="255270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Viviane Silva, PhD, RN, FNI</a:t>
          </a:r>
        </a:p>
      </dsp:txBody>
      <dsp:txXfrm>
        <a:off x="0" y="2552700"/>
        <a:ext cx="6492875" cy="1276350"/>
      </dsp:txXfrm>
    </dsp:sp>
    <dsp:sp modelId="{CC5E5C3F-84C7-B44E-8A21-5EC5B5D854CD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31A8D-5F87-8B49-A50F-F4C2D4CE8C5D}">
      <dsp:nvSpPr>
        <dsp:cNvPr id="0" name=""/>
        <dsp:cNvSpPr/>
      </dsp:nvSpPr>
      <dsp:spPr>
        <a:xfrm>
          <a:off x="0" y="38290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Christopher J. Grillo</a:t>
          </a:r>
          <a:r>
            <a:rPr lang="en-US" sz="2500" i="1" kern="1200" dirty="0"/>
            <a:t>, </a:t>
          </a:r>
          <a:r>
            <a:rPr lang="en-US" sz="2500" kern="1200" dirty="0"/>
            <a:t> Associate Dean, Finance &amp; Administration, Boston College Connell School of Nursing</a:t>
          </a:r>
        </a:p>
      </dsp:txBody>
      <dsp:txXfrm>
        <a:off x="0" y="3829050"/>
        <a:ext cx="6492875" cy="12763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15136-F584-FE4C-9953-63452F64DEE2}">
      <dsp:nvSpPr>
        <dsp:cNvPr id="0" name=""/>
        <dsp:cNvSpPr/>
      </dsp:nvSpPr>
      <dsp:spPr>
        <a:xfrm>
          <a:off x="0" y="2145"/>
          <a:ext cx="1090506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10902C-EDD9-2F43-8E0C-DA5188C21285}">
      <dsp:nvSpPr>
        <dsp:cNvPr id="0" name=""/>
        <dsp:cNvSpPr/>
      </dsp:nvSpPr>
      <dsp:spPr>
        <a:xfrm>
          <a:off x="0" y="2145"/>
          <a:ext cx="10905066" cy="1463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The community of NANDA-I Fellows represents nursing leaders with standardised nursing language expertise in the areas of education, administration, clinical practice, informatics and research. </a:t>
          </a:r>
        </a:p>
      </dsp:txBody>
      <dsp:txXfrm>
        <a:off x="0" y="2145"/>
        <a:ext cx="10905066" cy="1463230"/>
      </dsp:txXfrm>
    </dsp:sp>
    <dsp:sp modelId="{08616699-30BD-F64B-A6C4-963865D60581}">
      <dsp:nvSpPr>
        <dsp:cNvPr id="0" name=""/>
        <dsp:cNvSpPr/>
      </dsp:nvSpPr>
      <dsp:spPr>
        <a:xfrm>
          <a:off x="0" y="1465375"/>
          <a:ext cx="10905066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2DC6F9-A849-C84A-9353-E51D352FFBEC}">
      <dsp:nvSpPr>
        <dsp:cNvPr id="0" name=""/>
        <dsp:cNvSpPr/>
      </dsp:nvSpPr>
      <dsp:spPr>
        <a:xfrm>
          <a:off x="0" y="1465375"/>
          <a:ext cx="10905066" cy="1463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NANDA-I Fellows contribute their time and energy to the organization in a variety of areas, in order to move forward the goal to provide evidence-based clinical decision support to nurses worldwide. </a:t>
          </a:r>
        </a:p>
      </dsp:txBody>
      <dsp:txXfrm>
        <a:off x="0" y="1465375"/>
        <a:ext cx="10905066" cy="1463230"/>
      </dsp:txXfrm>
    </dsp:sp>
    <dsp:sp modelId="{B75C72BF-BF78-5A4E-83E3-7349042F2DC7}">
      <dsp:nvSpPr>
        <dsp:cNvPr id="0" name=""/>
        <dsp:cNvSpPr/>
      </dsp:nvSpPr>
      <dsp:spPr>
        <a:xfrm>
          <a:off x="0" y="2928606"/>
          <a:ext cx="10905066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ED134-108D-494B-B647-B566BD40E72B}">
      <dsp:nvSpPr>
        <dsp:cNvPr id="0" name=""/>
        <dsp:cNvSpPr/>
      </dsp:nvSpPr>
      <dsp:spPr>
        <a:xfrm>
          <a:off x="0" y="2928606"/>
          <a:ext cx="10905066" cy="1463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This year we are pleased to announce three new NANDA International Fellows.</a:t>
          </a:r>
        </a:p>
      </dsp:txBody>
      <dsp:txXfrm>
        <a:off x="0" y="2928606"/>
        <a:ext cx="10905066" cy="14632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FB4F4-86E6-3D45-AAB1-80A312919F52}" type="datetimeFigureOut">
              <a:rPr lang="en-US" smtClean="0"/>
              <a:t>6/16/21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539D3-CC56-FF46-9F06-4F0C0ED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31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539D3-CC56-FF46-9F06-4F0C0EDC56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78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539D3-CC56-FF46-9F06-4F0C0EDC56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85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539D3-CC56-FF46-9F06-4F0C0EDC56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46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0E4B7-4FE5-6B4C-808D-C9BDCD916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F4B1C-C879-2344-826E-201B94E2AC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A1EE5-7325-EB41-83B9-259921E5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53ED-D3A0-6846-8147-2AF88D6C8460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132B1-7A9F-854F-8250-7D9447914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6C1CE-1F37-E847-8D19-15EEECBCB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381-8AC1-DE4B-A8EB-2E7B3FFA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34B2C-61C2-8648-ABE9-E497B08B6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5D556A-D9A8-254D-88FF-00F96D622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C70E0-74FC-9D48-8DC2-616943078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53ED-D3A0-6846-8147-2AF88D6C8460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EAD91-AF1F-BB42-A523-4632C039C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71741-743D-B341-B6BF-418FAF334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381-8AC1-DE4B-A8EB-2E7B3FFA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1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6EBE90-4597-C543-B5D5-0AE17B720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A9D5C-4F77-594C-86B6-5D93E0A12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123DF-BF21-BE49-A698-7462C8678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53ED-D3A0-6846-8147-2AF88D6C8460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D26F4-F004-B343-8B96-09D8BF2A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B3647-B496-6848-BBB2-24792A50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381-8AC1-DE4B-A8EB-2E7B3FFA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0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BE1C9-4E93-654C-92AD-E489D993D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52BD3-8362-D640-9C99-9722A5616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934D4-69DD-1846-A264-9FC0AA674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53ED-D3A0-6846-8147-2AF88D6C8460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A45A9-6F86-2F42-85CE-011A0C72E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690F4-1712-DB4F-BCE2-E8B340B4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381-8AC1-DE4B-A8EB-2E7B3FFA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CB850-F1E8-0641-93FE-61D608445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8C7FF-C5DD-AB4B-88F0-A10999F9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9839C-1CFC-F94D-9ACB-9EBA957B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53ED-D3A0-6846-8147-2AF88D6C8460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44AA5-C8D8-BC45-90BE-7892C204C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E3C8A-44E4-BD4C-921F-C1413062F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381-8AC1-DE4B-A8EB-2E7B3FFA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5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34209-837D-EC4F-BF3B-66988069C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1D4B7-3818-FE40-A704-57C843F73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A3620-6297-0F41-AB2A-40157F48F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E8DC6-E69D-3345-A8AC-1DBF3EE2B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53ED-D3A0-6846-8147-2AF88D6C8460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66106-04B7-2F4D-A53F-80D2E0BEA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D6E32-D225-9344-8B6F-4CD2D2DA1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381-8AC1-DE4B-A8EB-2E7B3FFA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737D7-29C9-D541-8E15-5DFDB677B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3CE97-0A5A-8F42-A2BE-0C61FC0E9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5B80E-0CA6-CF47-95BD-A437EAB83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55F233-5509-FA48-9583-2C0567751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67259-DA7D-414C-A068-E7865C1D4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CD2969-C0AA-284C-A3FD-57016563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53ED-D3A0-6846-8147-2AF88D6C8460}" type="datetimeFigureOut">
              <a:rPr lang="en-US" smtClean="0"/>
              <a:t>6/16/21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C88FF-7589-DA4C-A565-965402B2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8FEA95-8BD7-2F49-878E-DCC413B21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381-8AC1-DE4B-A8EB-2E7B3FFA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4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3CD3E-C181-FB49-BC42-65D8A5207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7AE7E2-AC01-5143-AB0A-1852EF34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53ED-D3A0-6846-8147-2AF88D6C8460}" type="datetimeFigureOut">
              <a:rPr lang="en-US" smtClean="0"/>
              <a:t>6/16/21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EA844-752F-8F4B-A931-5ED22B29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C77C6-6960-7B43-8A80-93C43A3D2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381-8AC1-DE4B-A8EB-2E7B3FFA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4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A388B3-5FC8-6540-A481-3666C5644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53ED-D3A0-6846-8147-2AF88D6C8460}" type="datetimeFigureOut">
              <a:rPr lang="en-US" smtClean="0"/>
              <a:t>6/16/21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AA9C3-096A-FD46-89C3-82BC1F3DB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346EB-C31E-824D-8606-F222D9356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381-8AC1-DE4B-A8EB-2E7B3FFA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CCD67-52B9-E740-AE7C-D79DAEDD2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02859-AF1C-664D-8C60-243096C90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3D3169-95A5-0D4C-8A72-72A4C77E1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8F017-341E-F342-8354-FB638C5B7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53ED-D3A0-6846-8147-2AF88D6C8460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9A142-7E59-A14C-8EE2-2BFAF0724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B60CA-86D0-3F48-A141-7DAE77D73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381-8AC1-DE4B-A8EB-2E7B3FFA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1A8A-0DEA-4442-B061-5332C89A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EF7E70-B818-DC47-A175-9D3C18B8F8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2260A-DF1E-3742-93CD-2A2678D06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DF068-4416-F149-AC51-DF27CE86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53ED-D3A0-6846-8147-2AF88D6C8460}" type="datetimeFigureOut">
              <a:rPr lang="en-US" smtClean="0"/>
              <a:t>6/16/21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B4874-BF58-8947-AE93-E4CD34E0E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54F14-F28D-4D4B-8EFA-5EEE7FEA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B381-8AC1-DE4B-A8EB-2E7B3FFA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4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438D4-7E12-2045-B6AA-4B1F498F0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AB98E-75FC-844C-9FDA-1C6108E5B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D96FC-7C33-3B4D-9F46-608CE118D3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853ED-D3A0-6846-8147-2AF88D6C8460}" type="datetimeFigureOut">
              <a:rPr lang="en-US" smtClean="0"/>
              <a:t>6/16/21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76F28-A5D5-AE4D-867F-2D5F7F367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582DC-C58E-DF44-98C4-889706D06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B381-8AC1-DE4B-A8EB-2E7B3FFAB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7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4.tiff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offeetalkwithbarkha.blogspot.com/2012/10/my-mentor-best-friend-philosopher-guide.html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iskinfonz.co.nz/2019/08/23/financial-advice-nz-announces-2019-award-winners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92000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70B575-5C6E-604D-BF6D-B6EB4D232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280" y="5093208"/>
            <a:ext cx="7549896" cy="1261872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NANDA-I AWARDS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D9F30-298E-044B-9549-742430859D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3920" y="5093208"/>
            <a:ext cx="2971800" cy="1261872"/>
          </a:xfrm>
        </p:spPr>
        <p:txBody>
          <a:bodyPr anchor="ctr"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86ED1-A823-DE43-A4AE-7DB23AF7A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571766"/>
            <a:ext cx="10637520" cy="351038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92F240-FCCC-4D1B-89FD-0485B2F8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3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414FB-265E-914F-B820-CF3A7646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Editor’s Award Recipient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DE13E-9406-FD49-8652-805BA18FE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/>
              <a:t>Dorothy A. Jones, Ed.D, APRN, FNI, FAAN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9C527FFA-099A-154F-B53A-F525317A4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" b="34560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0914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938BC5-2466-6444-AFAB-71426118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000" b="1" dirty="0"/>
              <a:t>THE NANDA INTERNATIONAL UNIQUE CONTRIBUTION AWARD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7FCBD-4471-EA41-91FE-0EA90736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The Unique Contribution Award is presented by the NANDA-I Board of Directors, to those individuals who have made an outstanding contribution to the advancement of nursing diagnosis.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This year we have four recipients.</a:t>
            </a:r>
            <a:br>
              <a:rPr lang="en-US" sz="2200" b="1" dirty="0"/>
            </a:br>
            <a:endParaRPr lang="en-US" sz="2200" dirty="0"/>
          </a:p>
        </p:txBody>
      </p:sp>
      <p:pic>
        <p:nvPicPr>
          <p:cNvPr id="5" name="Picture 4" descr="Yellow paper aeroplane flying the opposite way as many grey paper aeroplanes">
            <a:extLst>
              <a:ext uri="{FF2B5EF4-FFF2-40B4-BE49-F238E27FC236}">
                <a16:creationId xmlns:a16="http://schemas.microsoft.com/office/drawing/2014/main" id="{17E9DD80-27A2-42B3-B252-23AE1A95D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0" r="2768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837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EDEB40-ECBD-7D41-B202-2AF21B415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Unique Contribution Award Recipients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6A1DFB5-8AE5-4A73-854D-DFC69A1A7B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199511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B95FADA-0617-8047-9AAC-5487E9CCF9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1166" y="685800"/>
            <a:ext cx="830923" cy="1250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D9B7DC-E102-7140-9020-7517E7B03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2089" y="1936750"/>
            <a:ext cx="1147625" cy="13115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4FD78D-F7B1-7D44-B138-6CA261E941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4573" y="3248321"/>
            <a:ext cx="1289393" cy="12893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5D3219-1BCA-EB4E-8630-84F71D3F94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7314" y="5360987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5B8A4F-3EA9-8542-9289-B537FF090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77220C-E7DA-6546-995A-C94F385A2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F02CC3-8D11-B146-910E-3613BD875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0FAB4E-9EF4-D34E-856F-374051410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ED43FB-00FF-6043-9E50-C1E4926D0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F7BB81-6783-F74C-ACA5-68AE59BB7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5E5C3F-84C7-B44E-8A21-5EC5B5D85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C31A8D-5F87-8B49-A50F-F4C2D4CE8C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5B8A4F-3EA9-8542-9289-B537FF090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77220C-E7DA-6546-995A-C94F385A2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F02CC3-8D11-B146-910E-3613BD875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0FAB4E-9EF4-D34E-856F-374051410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ED43FB-00FF-6043-9E50-C1E4926D0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F7BB81-6783-F74C-ACA5-68AE59BB7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5E5C3F-84C7-B44E-8A21-5EC5B5D85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C31A8D-5F87-8B49-A50F-F4C2D4CE8C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5B8A4F-3EA9-8542-9289-B537FF090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77220C-E7DA-6546-995A-C94F385A2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F02CC3-8D11-B146-910E-3613BD875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0FAB4E-9EF4-D34E-856F-374051410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ED43FB-00FF-6043-9E50-C1E4926D0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F7BB81-6783-F74C-ACA5-68AE59BB7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5E5C3F-84C7-B44E-8A21-5EC5B5D85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C31A8D-5F87-8B49-A50F-F4C2D4CE8C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5B8A4F-3EA9-8542-9289-B537FF090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77220C-E7DA-6546-995A-C94F385A2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F02CC3-8D11-B146-910E-3613BD875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0FAB4E-9EF4-D34E-856F-374051410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ED43FB-00FF-6043-9E50-C1E4926D0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F7BB81-6783-F74C-ACA5-68AE59BB7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5E5C3F-84C7-B44E-8A21-5EC5B5D85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C31A8D-5F87-8B49-A50F-F4C2D4CE8C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Graphic spid="5" grpId="1">
        <p:bldSub>
          <a:bldDgm bld="one"/>
        </p:bldSub>
      </p:bldGraphic>
      <p:bldGraphic spid="5" grpId="2">
        <p:bldSub>
          <a:bldDgm bld="one"/>
        </p:bldSub>
      </p:bldGraphic>
      <p:bldGraphic spid="5" grpId="3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12C2AD-F664-6945-A041-F8AD75FA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4200" b="1" dirty="0"/>
              <a:t>NANDA INTERNATIONAL FOUNDER’S AWARD</a:t>
            </a:r>
            <a:endParaRPr lang="en-US" sz="42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8FBC2-5021-4043-8940-C4F3F7CB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The Founder’s Award is presented by the NANDA-I Board of Directors, to those individuals who have made a lasting, internationally-reaching contribution to education, implementation, development, research, and/or informatics applications of nursing diagnoses.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We have two recipients of the Founder’s Award this year.</a:t>
            </a:r>
          </a:p>
        </p:txBody>
      </p:sp>
      <p:pic>
        <p:nvPicPr>
          <p:cNvPr id="5" name="Picture 4" descr="White bulbs with a yellow one standing out">
            <a:extLst>
              <a:ext uri="{FF2B5EF4-FFF2-40B4-BE49-F238E27FC236}">
                <a16:creationId xmlns:a16="http://schemas.microsoft.com/office/drawing/2014/main" id="{0B6E7F56-8CDD-49C0-8939-423FC9414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89" r="2445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27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72E28-8EA6-7C42-B414-74FF10C8A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Founder’s Award Recipient</a:t>
            </a:r>
            <a:r>
              <a:rPr lang="en-US" sz="5400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1CB49-DC46-DB40-9E33-019DC54E6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Marcos Venícios de Oliveira Lopes, RN, PhD, FNI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1599A9-4A87-2D41-9D80-A176F4A39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6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1420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25FC-8AC7-CE40-8DE9-D2FB8716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 b="1" dirty="0"/>
              <a:t>Founder’s Award Recipient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5346D-E320-324D-8434-6EBF223A9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5" r="-1" b="23465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90391-86F3-B24F-834D-0867EC4D5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Susan </a:t>
            </a:r>
            <a:r>
              <a:rPr lang="en-US" dirty="0" err="1"/>
              <a:t>Genarro</a:t>
            </a:r>
            <a:r>
              <a:rPr lang="en-US" dirty="0"/>
              <a:t>, PhD, RN, FAAN</a:t>
            </a:r>
          </a:p>
          <a:p>
            <a:pPr marL="0" indent="0">
              <a:buNone/>
            </a:pPr>
            <a:r>
              <a:rPr lang="en-US" sz="2400" dirty="0"/>
              <a:t>Dean and Professor, Connell School of Nursing, Boston College</a:t>
            </a:r>
          </a:p>
        </p:txBody>
      </p:sp>
    </p:spTree>
    <p:extLst>
      <p:ext uri="{BB962C8B-B14F-4D97-AF65-F5344CB8AC3E}">
        <p14:creationId xmlns:p14="http://schemas.microsoft.com/office/powerpoint/2010/main" val="2240154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60653B-871E-974A-B51E-EBD5BCB9B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932961"/>
            <a:ext cx="4887685" cy="1777419"/>
          </a:xfrm>
        </p:spPr>
        <p:txBody>
          <a:bodyPr anchor="b">
            <a:normAutofit/>
          </a:bodyPr>
          <a:lstStyle/>
          <a:p>
            <a:r>
              <a:rPr lang="en-US" sz="4000" b="1"/>
              <a:t>NANDA INTERNATIONAL MENTOR AWARD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BE588-BF10-3448-90DC-FCFA40459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666" r="5973" b="3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sp>
        <p:nvSpPr>
          <p:cNvPr id="13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92" y="1417320"/>
            <a:ext cx="9144" cy="402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FAE94-63A5-2B47-9D64-DA1B740D0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182" y="2894529"/>
            <a:ext cx="4887685" cy="321017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This is the highest honor awarded by NANDA-I, and is bestowed by the NANDA-I President. This award recognizes a nurse leader who significantly influenced the use of NANDA-I terminology within professional nursing practice, education, research, health policy, or informatics. This individual has been a formal or informal leader within NANDA-I, and has invested in the professional development of others.</a:t>
            </a:r>
          </a:p>
        </p:txBody>
      </p:sp>
    </p:spTree>
    <p:extLst>
      <p:ext uri="{BB962C8B-B14F-4D97-AF65-F5344CB8AC3E}">
        <p14:creationId xmlns:p14="http://schemas.microsoft.com/office/powerpoint/2010/main" val="584546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65970-5A68-8541-AC56-5A94EE8B3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3683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dirty="0"/>
              <a:t>Mentor Award </a:t>
            </a:r>
            <a:r>
              <a:rPr lang="en-US" sz="6000" b="1" dirty="0"/>
              <a:t>Recipient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546F0-037E-E648-AF29-1F7C45F25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612" y="4750893"/>
            <a:ext cx="4257696" cy="114786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dirty="0"/>
              <a:t>Rosa </a:t>
            </a:r>
            <a:r>
              <a:rPr lang="en-US" sz="4400" dirty="0" err="1"/>
              <a:t>Rifà</a:t>
            </a:r>
            <a:r>
              <a:rPr lang="en-US" sz="4400" dirty="0"/>
              <a:t> Ros, RN, PhD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764B8A-B1E2-D04A-80E7-58A61B033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4" r="-1" b="2583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7894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31526-9C1A-DB48-AA68-9C51987D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03" y="949325"/>
            <a:ext cx="807170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NANDA International Foundation Grant Awards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238BF-0C65-A14B-B6A0-8888DAFA1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902" y="3429000"/>
            <a:ext cx="8071697" cy="16557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Prof. Dickon Weir-Hughes, President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1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D4C059-385F-CF43-A583-52C1F9308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NANDA Foundation Awards - 2020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A0CE39C-106F-9340-819F-06B3EB40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389673"/>
              </p:ext>
            </p:extLst>
          </p:nvPr>
        </p:nvGraphicFramePr>
        <p:xfrm>
          <a:off x="4086225" y="102481"/>
          <a:ext cx="7666064" cy="6573997"/>
        </p:xfrm>
        <a:graphic>
          <a:graphicData uri="http://schemas.openxmlformats.org/drawingml/2006/table">
            <a:tbl>
              <a:tblPr firstRow="1" bandRow="1">
                <a:solidFill>
                  <a:srgbClr val="404040"/>
                </a:solidFill>
                <a:tableStyleId>{5C22544A-7EE6-4342-B048-85BDC9FD1C3A}</a:tableStyleId>
              </a:tblPr>
              <a:tblGrid>
                <a:gridCol w="3812283">
                  <a:extLst>
                    <a:ext uri="{9D8B030D-6E8A-4147-A177-3AD203B41FA5}">
                      <a16:colId xmlns:a16="http://schemas.microsoft.com/office/drawing/2014/main" val="797837494"/>
                    </a:ext>
                  </a:extLst>
                </a:gridCol>
                <a:gridCol w="3853781">
                  <a:extLst>
                    <a:ext uri="{9D8B030D-6E8A-4147-A177-3AD203B41FA5}">
                      <a16:colId xmlns:a16="http://schemas.microsoft.com/office/drawing/2014/main" val="2808965197"/>
                    </a:ext>
                  </a:extLst>
                </a:gridCol>
              </a:tblGrid>
              <a:tr h="707275">
                <a:tc>
                  <a:txBody>
                    <a:bodyPr/>
                    <a:lstStyle/>
                    <a:p>
                      <a:r>
                        <a:rPr lang="en-US" sz="2100" b="0" cap="none" spc="0">
                          <a:solidFill>
                            <a:schemeClr val="bg1"/>
                          </a:solidFill>
                        </a:rPr>
                        <a:t>Principal Investigator</a:t>
                      </a:r>
                    </a:p>
                  </a:txBody>
                  <a:tcPr marL="120582" marR="120582" marT="120582" marB="6029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0" cap="none" spc="0">
                          <a:solidFill>
                            <a:schemeClr val="bg1"/>
                          </a:solidFill>
                        </a:rPr>
                        <a:t>Project Title</a:t>
                      </a:r>
                    </a:p>
                  </a:txBody>
                  <a:tcPr marL="120582" marR="120582" marT="120582" marB="6029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395410"/>
                  </a:ext>
                </a:extLst>
              </a:tr>
              <a:tr h="1223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cap="none" spc="0" dirty="0">
                          <a:solidFill>
                            <a:schemeClr val="bg1"/>
                          </a:solidFill>
                          <a:effectLst/>
                        </a:rPr>
                        <a:t>Suellen </a:t>
                      </a:r>
                      <a:r>
                        <a:rPr lang="en-US" sz="2000" b="1" cap="none" spc="0" dirty="0" err="1">
                          <a:solidFill>
                            <a:schemeClr val="bg1"/>
                          </a:solidFill>
                          <a:effectLst/>
                        </a:rPr>
                        <a:t>Emidio</a:t>
                      </a:r>
                      <a:r>
                        <a:rPr lang="en-US" sz="2000" cap="none" spc="0" dirty="0">
                          <a:solidFill>
                            <a:schemeClr val="bg1"/>
                          </a:solidFill>
                          <a:effectLst/>
                        </a:rPr>
                        <a:t>, PhD, RN, Lecturer, </a:t>
                      </a:r>
                      <a:r>
                        <a:rPr lang="en-US" sz="2000" cap="none" spc="0" dirty="0" err="1">
                          <a:solidFill>
                            <a:schemeClr val="bg1"/>
                          </a:solidFill>
                          <a:effectLst/>
                        </a:rPr>
                        <a:t>Anhanguera</a:t>
                      </a:r>
                      <a:r>
                        <a:rPr lang="en-US" sz="2000" cap="none" spc="0" dirty="0">
                          <a:solidFill>
                            <a:schemeClr val="bg1"/>
                          </a:solidFill>
                          <a:effectLst/>
                        </a:rPr>
                        <a:t> University, Brazil</a:t>
                      </a:r>
                    </a:p>
                  </a:txBody>
                  <a:tcPr marL="120582" marR="120582" marT="120582" marB="6029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cap="none" spc="0">
                          <a:solidFill>
                            <a:schemeClr val="bg1"/>
                          </a:solidFill>
                          <a:effectLst/>
                        </a:rPr>
                        <a:t>Clinical validation of the defining characteristics of nursing diagnoses related to breastfeeding</a:t>
                      </a:r>
                    </a:p>
                  </a:txBody>
                  <a:tcPr marL="120582" marR="120582" marT="120582" marB="6029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141502"/>
                  </a:ext>
                </a:extLst>
              </a:tr>
              <a:tr h="18430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cap="none" spc="0" dirty="0">
                          <a:solidFill>
                            <a:schemeClr val="bg1"/>
                          </a:solidFill>
                          <a:effectLst/>
                        </a:rPr>
                        <a:t>Susana Miguel</a:t>
                      </a:r>
                      <a:r>
                        <a:rPr lang="en-US" sz="2000" cap="none" spc="0" dirty="0">
                          <a:solidFill>
                            <a:schemeClr val="bg1"/>
                          </a:solidFill>
                          <a:effectLst/>
                        </a:rPr>
                        <a:t>, PhD student, Institute of Health Sciences, Catholic University of Portugal, Portugal</a:t>
                      </a:r>
                    </a:p>
                  </a:txBody>
                  <a:tcPr marL="120582" marR="120582" marT="120582" marB="6029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cap="none" spc="0">
                          <a:solidFill>
                            <a:schemeClr val="bg1"/>
                          </a:solidFill>
                          <a:effectLst/>
                        </a:rPr>
                        <a:t>Nursing diagnoses ‘disturbed body image’ and situational low self-esteem’ in head and neck cancer patients: differential clinical validation using Q methodology</a:t>
                      </a:r>
                    </a:p>
                  </a:txBody>
                  <a:tcPr marL="120582" marR="120582" marT="120582" marB="6029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986938"/>
                  </a:ext>
                </a:extLst>
              </a:tr>
              <a:tr h="1223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cap="none" spc="0" dirty="0" err="1">
                          <a:solidFill>
                            <a:schemeClr val="bg1"/>
                          </a:solidFill>
                          <a:effectLst/>
                        </a:rPr>
                        <a:t>Iyanuoluwa</a:t>
                      </a:r>
                      <a:r>
                        <a:rPr lang="en-US" sz="2000" b="1" cap="none" spc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b="1" cap="none" spc="0" dirty="0" err="1">
                          <a:solidFill>
                            <a:schemeClr val="bg1"/>
                          </a:solidFill>
                          <a:effectLst/>
                        </a:rPr>
                        <a:t>Oreofe</a:t>
                      </a:r>
                      <a:r>
                        <a:rPr lang="en-US" sz="2000" b="1" cap="none" spc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b="1" cap="none" spc="0" dirty="0" err="1">
                          <a:solidFill>
                            <a:schemeClr val="bg1"/>
                          </a:solidFill>
                          <a:effectLst/>
                        </a:rPr>
                        <a:t>Ojo</a:t>
                      </a:r>
                      <a:r>
                        <a:rPr lang="en-US" sz="2000" cap="none" spc="0" dirty="0">
                          <a:solidFill>
                            <a:schemeClr val="bg1"/>
                          </a:solidFill>
                          <a:effectLst/>
                        </a:rPr>
                        <a:t>, Lecturer, Department of Nursing, University of Ibadan, Nigeria</a:t>
                      </a:r>
                    </a:p>
                  </a:txBody>
                  <a:tcPr marL="120582" marR="120582" marT="120582" marB="6029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cap="none" spc="0">
                          <a:solidFill>
                            <a:schemeClr val="bg1"/>
                          </a:solidFill>
                          <a:effectLst/>
                        </a:rPr>
                        <a:t>Nurse led intervention on nurses documentation of nursing diagnostics in a state hospital in Nigeria</a:t>
                      </a:r>
                    </a:p>
                  </a:txBody>
                  <a:tcPr marL="120582" marR="120582" marT="120582" marB="6029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589712"/>
                  </a:ext>
                </a:extLst>
              </a:tr>
              <a:tr h="1223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cap="none" spc="0" dirty="0">
                          <a:solidFill>
                            <a:schemeClr val="bg1"/>
                          </a:solidFill>
                          <a:effectLst/>
                        </a:rPr>
                        <a:t>Luca </a:t>
                      </a:r>
                      <a:r>
                        <a:rPr lang="en-US" sz="2000" b="1" cap="none" spc="0" dirty="0" err="1">
                          <a:solidFill>
                            <a:schemeClr val="bg1"/>
                          </a:solidFill>
                          <a:effectLst/>
                        </a:rPr>
                        <a:t>Bertocchi</a:t>
                      </a:r>
                      <a:r>
                        <a:rPr lang="en-US" sz="2000" cap="none" spc="0" dirty="0">
                          <a:solidFill>
                            <a:schemeClr val="bg1"/>
                          </a:solidFill>
                          <a:effectLst/>
                        </a:rPr>
                        <a:t>, PhD student, University of L’Aquila, Italy</a:t>
                      </a:r>
                    </a:p>
                  </a:txBody>
                  <a:tcPr marL="120582" marR="120582" marT="120582" marB="6029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cap="none" spc="0" dirty="0">
                          <a:solidFill>
                            <a:schemeClr val="bg1"/>
                          </a:solidFill>
                          <a:effectLst/>
                        </a:rPr>
                        <a:t>Impact of nursing diagnoses on patient and organizational outcomes: a systematic review update</a:t>
                      </a:r>
                    </a:p>
                  </a:txBody>
                  <a:tcPr marL="120582" marR="120582" marT="120582" marB="6029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807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18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77BAFB-3BD3-41BB-9107-FAE224AE2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823A9B-C188-42D4-847C-3AD928DB1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42784" y="253140"/>
            <a:ext cx="6184555" cy="618455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B557F3-1A0C-4749-A6DB-EAC082DF3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4848" y="253140"/>
            <a:ext cx="6184555" cy="6184555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D55AA6-3751-494F-868A-DCEDC5CE8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3723" y="136525"/>
            <a:ext cx="6184555" cy="618455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DA9623-0CF2-D44E-A392-97322079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965580"/>
            <a:ext cx="5204489" cy="31605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</a:t>
            </a:r>
            <a:r>
              <a:rPr lang="en-US" sz="5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Memorium</a:t>
            </a:r>
            <a:endParaRPr lang="en-US" sz="5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7" name="Graphic 212">
            <a:extLst>
              <a:ext uri="{FF2B5EF4-FFF2-40B4-BE49-F238E27FC236}">
                <a16:creationId xmlns:a16="http://schemas.microsoft.com/office/drawing/2014/main" id="{D82AB1B2-7970-42CF-8BF5-567C69E9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19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80947" y="1755501"/>
            <a:ext cx="1598829" cy="531293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C10FB9CA-E7FA-462C-B537-F1224ED1A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469AE7-A75B-4F37-850B-EF5974ABE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7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7506" y="4175798"/>
            <a:ext cx="1861486" cy="1861665"/>
            <a:chOff x="5734053" y="3067000"/>
            <a:chExt cx="724484" cy="724549"/>
          </a:xfrm>
          <a:solidFill>
            <a:schemeClr val="bg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067000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2624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2624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12624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85393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24463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24463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2446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0378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63031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6302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63031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22181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2624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2624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2624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8539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85391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244634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24463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0378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63028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6302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63029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4221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4221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4221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81330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4057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997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3" y="365896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99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49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0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71811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7" y="3777362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1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3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01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54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02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50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481330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48132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405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405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405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40588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997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9973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6589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1" y="36589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9" y="371813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92" y="37181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0" y="37181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77737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6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55" y="377735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14" y="377745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383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D974F-B550-814A-A985-2D8B3E8E5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121" y="1932478"/>
            <a:ext cx="6935759" cy="31343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NANDA International Fellows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560911"/>
            <a:ext cx="35814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7CEFB9-5672-4FC6-981B-C8DA3FE0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610600" y="1560911"/>
            <a:ext cx="35814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048" y="5286237"/>
            <a:ext cx="1218895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57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1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D25CA-120B-7C49-AF2B-A914ACC61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4000" b="1"/>
              <a:t>NANDA International Fellows – Class of 2021</a:t>
            </a:r>
            <a:endParaRPr lang="en-US" sz="4000" b="1" dirty="0"/>
          </a:p>
        </p:txBody>
      </p:sp>
      <p:sp>
        <p:nvSpPr>
          <p:cNvPr id="52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17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Isosceles Triangle 19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21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C08F2D4-E4DE-455B-8BE0-11295EC1AB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058618"/>
              </p:ext>
            </p:extLst>
          </p:nvPr>
        </p:nvGraphicFramePr>
        <p:xfrm>
          <a:off x="643467" y="1782981"/>
          <a:ext cx="10905066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07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58B35-3A66-C44C-8B3F-6E773A886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514" y="1352667"/>
            <a:ext cx="5319433" cy="207633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900" b="1" dirty="0" err="1"/>
              <a:t>Elenice</a:t>
            </a:r>
            <a:r>
              <a:rPr lang="en-US" sz="4900" b="1" dirty="0"/>
              <a:t> Carmona, PhD, OGNP, RN</a:t>
            </a:r>
            <a:br>
              <a:rPr lang="en-US" sz="4800" b="1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 School of Nursing - University of Campinas (UNICAMP), Brazil</a:t>
            </a:r>
            <a:br>
              <a:rPr lang="en-US" dirty="0"/>
            </a:br>
            <a:br>
              <a:rPr lang="en-US" sz="4800" b="1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sz="4800" b="1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3187C0-C1FD-5F4B-95EE-26847167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109" r="11608"/>
          <a:stretch/>
        </p:blipFill>
        <p:spPr>
          <a:xfrm>
            <a:off x="20" y="10"/>
            <a:ext cx="5234499" cy="621061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1607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0889548B-88AA-694D-A15E-BC33D3584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7" r="2" b="2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4" name="Freeform: Shape 63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9586C-1C30-0E46-86B7-2E4E180C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36" y="1396289"/>
            <a:ext cx="4819952" cy="1325563"/>
          </a:xfrm>
        </p:spPr>
        <p:txBody>
          <a:bodyPr>
            <a:normAutofit/>
          </a:bodyPr>
          <a:lstStyle/>
          <a:p>
            <a:r>
              <a:rPr lang="en-US" b="1" dirty="0"/>
              <a:t>Frances Barrett Foster, MS, NP, RN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76DDB05-1E2E-AA4F-BF15-AD939FC99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435" y="2871982"/>
            <a:ext cx="4819951" cy="3181684"/>
          </a:xfrm>
        </p:spPr>
        <p:txBody>
          <a:bodyPr anchor="b">
            <a:normAutofit/>
          </a:bodyPr>
          <a:lstStyle/>
          <a:p>
            <a:pPr marL="0" lvl="0" indent="0">
              <a:buNone/>
            </a:pPr>
            <a:r>
              <a:rPr lang="en-US" sz="4000" dirty="0"/>
              <a:t>Vice President, Massachusetts Eye Research and Surgery Institution</a:t>
            </a:r>
          </a:p>
        </p:txBody>
      </p:sp>
    </p:spTree>
    <p:extLst>
      <p:ext uri="{BB962C8B-B14F-4D97-AF65-F5344CB8AC3E}">
        <p14:creationId xmlns:p14="http://schemas.microsoft.com/office/powerpoint/2010/main" val="320119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BC61C-E4A4-A04D-B609-CD22D63CC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79" y="1385048"/>
            <a:ext cx="5217172" cy="1169137"/>
          </a:xfrm>
        </p:spPr>
        <p:txBody>
          <a:bodyPr anchor="b"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Rita de Cassia </a:t>
            </a:r>
            <a:r>
              <a:rPr lang="en-US" b="1" dirty="0" err="1">
                <a:solidFill>
                  <a:schemeClr val="bg1"/>
                </a:solidFill>
              </a:rPr>
              <a:t>Gengo</a:t>
            </a:r>
            <a:r>
              <a:rPr lang="en-US" b="1" dirty="0">
                <a:solidFill>
                  <a:schemeClr val="bg1"/>
                </a:solidFill>
              </a:rPr>
              <a:t> e Silva Butcher, PhD, RN</a:t>
            </a:r>
          </a:p>
        </p:txBody>
      </p:sp>
      <p:grpSp>
        <p:nvGrpSpPr>
          <p:cNvPr id="12" name="Graphic 38">
            <a:extLst>
              <a:ext uri="{FF2B5EF4-FFF2-40B4-BE49-F238E27FC236}">
                <a16:creationId xmlns:a16="http://schemas.microsoft.com/office/drawing/2014/main" id="{7F54B1E7-DA9D-4422-98EA-A4C079A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22669" y="82453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681A6B-8745-4B5F-9106-8375152B5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28FA7BA-0A88-455D-9C83-95E77FCE2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50F24-17CC-1041-8677-B7C140FE2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78" y="3205761"/>
            <a:ext cx="5217173" cy="3494776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Graduate Program in Adult Health Nursing (PROESA), School of Nursing, University of </a:t>
            </a:r>
            <a:r>
              <a:rPr lang="pt-BR" sz="4000" dirty="0">
                <a:solidFill>
                  <a:schemeClr val="bg1"/>
                </a:solidFill>
              </a:rPr>
              <a:t>São</a:t>
            </a:r>
            <a:r>
              <a:rPr lang="en-US" sz="4000" dirty="0">
                <a:solidFill>
                  <a:schemeClr val="bg1"/>
                </a:solidFill>
              </a:rPr>
              <a:t> Paulo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F785A8F-002E-4E7C-A4EE-0423F2448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045" y="380207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52F9A4-B078-4FA2-A29A-E70F6045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045" y="3802078"/>
            <a:ext cx="365021" cy="36502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person, person, smiling, posing&#10;&#10;Description automatically generated">
            <a:extLst>
              <a:ext uri="{FF2B5EF4-FFF2-40B4-BE49-F238E27FC236}">
                <a16:creationId xmlns:a16="http://schemas.microsoft.com/office/drawing/2014/main" id="{D29B793D-3ED9-3445-8770-445DB64B6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-2"/>
          <a:stretch/>
        </p:blipFill>
        <p:spPr>
          <a:xfrm>
            <a:off x="7572995" y="1820333"/>
            <a:ext cx="3217333" cy="3217333"/>
          </a:xfrm>
          <a:prstGeom prst="rect">
            <a:avLst/>
          </a:prstGeom>
        </p:spPr>
      </p:pic>
      <p:grpSp>
        <p:nvGrpSpPr>
          <p:cNvPr id="20" name="Graphic 4">
            <a:extLst>
              <a:ext uri="{FF2B5EF4-FFF2-40B4-BE49-F238E27FC236}">
                <a16:creationId xmlns:a16="http://schemas.microsoft.com/office/drawing/2014/main" id="{E7EEFC47-5A1A-4BC0-9CCE-8E2F1C883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135753" y="4898353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69E79C8-38A5-45F9-945F-935B05661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F23F4A9-D368-45FC-BE17-5AE7B3D2B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0E359B9-2553-4BF7-9253-DD7C6C725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F9101C1-DB2F-4A51-BFCF-E56AA9D7B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6A0E25F-E8AC-43C3-92E1-630040C0E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FEFC1B0-3611-4239-A35C-0A72C1AA4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BC7390E-9D9D-4C6A-B8B7-168D94FA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8A0E0EA-1232-409E-BEAC-059E2E09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30765A6-867B-4402-BC11-C0D434526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6BB45C-BD66-4CD7-A522-A10F8B077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116CBF8-8641-4F3A-8D12-6EAF96CF3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8FC9AA3-7B63-4082-885D-8FCEE9798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48DC3B5-F54E-4473-A0BB-948DEF2ECE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80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birds flying in the sky&#10;&#10;Description automatically generated with low confidence">
            <a:extLst>
              <a:ext uri="{FF2B5EF4-FFF2-40B4-BE49-F238E27FC236}">
                <a16:creationId xmlns:a16="http://schemas.microsoft.com/office/drawing/2014/main" id="{82399D28-6ED1-43F4-BDDF-D55A11AD2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34"/>
          <a:stretch/>
        </p:blipFill>
        <p:spPr>
          <a:xfrm>
            <a:off x="3522468" y="336895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4369F6-5235-8B45-8F65-8904668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 fontScale="90000"/>
          </a:bodyPr>
          <a:lstStyle/>
          <a:p>
            <a:r>
              <a:rPr lang="en-US" sz="3200" b="1" dirty="0"/>
              <a:t>Congratulations to All NANDA-I Recipients!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200A7-04CC-BE40-8FD7-81BDF1A5B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2400" dirty="0"/>
              <a:t>It is your contributions that power this Association, and which ensure that nursing has a voice at the multidisciplinary table for patient care.</a:t>
            </a:r>
          </a:p>
        </p:txBody>
      </p:sp>
    </p:spTree>
    <p:extLst>
      <p:ext uri="{BB962C8B-B14F-4D97-AF65-F5344CB8AC3E}">
        <p14:creationId xmlns:p14="http://schemas.microsoft.com/office/powerpoint/2010/main" val="3233977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D77A0-AA18-014B-8632-31F237E7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367673"/>
            <a:ext cx="6124576" cy="26655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5600" b="1" dirty="0">
                <a:solidFill>
                  <a:schemeClr val="bg1"/>
                </a:solidFill>
              </a:rPr>
              <a:t>MERCEDES UGALDE APALATEGUI</a:t>
            </a:r>
            <a:br>
              <a:rPr lang="en-US" sz="5600" dirty="0">
                <a:solidFill>
                  <a:schemeClr val="bg1"/>
                </a:solidFill>
              </a:rPr>
            </a:br>
            <a:br>
              <a:rPr lang="en-US" sz="5600" dirty="0">
                <a:solidFill>
                  <a:schemeClr val="bg1"/>
                </a:solidFill>
              </a:rPr>
            </a:br>
            <a:r>
              <a:rPr lang="en-US" sz="5600" dirty="0">
                <a:solidFill>
                  <a:schemeClr val="bg1"/>
                </a:solidFill>
              </a:rPr>
              <a:t>Spain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A68300-3A33-1241-B9B6-DD19A5D4F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75" r="15674" b="-1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58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43329-9146-9745-AE36-439DDC285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1641752"/>
            <a:ext cx="4895517" cy="1323439"/>
          </a:xfrm>
        </p:spPr>
        <p:txBody>
          <a:bodyPr anchor="t">
            <a:noAutofit/>
          </a:bodyPr>
          <a:lstStyle/>
          <a:p>
            <a:r>
              <a:rPr lang="en-US" sz="5000" b="1" dirty="0">
                <a:solidFill>
                  <a:schemeClr val="bg1">
                    <a:alpha val="80000"/>
                  </a:schemeClr>
                </a:solidFill>
              </a:rPr>
              <a:t>MARCELO CHANES</a:t>
            </a:r>
            <a:br>
              <a:rPr lang="en-US" sz="5000" b="1" dirty="0">
                <a:solidFill>
                  <a:schemeClr val="bg1">
                    <a:alpha val="80000"/>
                  </a:schemeClr>
                </a:solidFill>
              </a:rPr>
            </a:br>
            <a:br>
              <a:rPr lang="en-US" sz="5000" b="1" dirty="0">
                <a:solidFill>
                  <a:schemeClr val="bg1">
                    <a:alpha val="80000"/>
                  </a:schemeClr>
                </a:solidFill>
              </a:rPr>
            </a:br>
            <a:br>
              <a:rPr lang="en-US" sz="5000" b="1" dirty="0">
                <a:solidFill>
                  <a:schemeClr val="bg1">
                    <a:alpha val="80000"/>
                  </a:schemeClr>
                </a:solidFill>
              </a:rPr>
            </a:br>
            <a:r>
              <a:rPr lang="en-US" sz="5000" b="1" dirty="0">
                <a:solidFill>
                  <a:schemeClr val="bg1">
                    <a:alpha val="80000"/>
                  </a:schemeClr>
                </a:solidFill>
              </a:rPr>
              <a:t>Brazil</a:t>
            </a:r>
          </a:p>
        </p:txBody>
      </p:sp>
      <p:pic>
        <p:nvPicPr>
          <p:cNvPr id="7" name="Picture 6" descr="A picture containing text, person, indoor, meal&#10;&#10;Description automatically generated">
            <a:extLst>
              <a:ext uri="{FF2B5EF4-FFF2-40B4-BE49-F238E27FC236}">
                <a16:creationId xmlns:a16="http://schemas.microsoft.com/office/drawing/2014/main" id="{92CAC00F-245D-0046-AEFD-EA453C5308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2259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734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76D4D-AAE1-B343-BB47-BB7213C4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367673"/>
            <a:ext cx="6124576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b="1" dirty="0">
                <a:solidFill>
                  <a:schemeClr val="bg1"/>
                </a:solidFill>
              </a:rPr>
              <a:t>MERIDEAN MAAS</a:t>
            </a:r>
            <a:br>
              <a:rPr lang="en-US" sz="5000" dirty="0">
                <a:solidFill>
                  <a:schemeClr val="bg1"/>
                </a:solidFill>
              </a:rPr>
            </a:br>
            <a:br>
              <a:rPr lang="en-US" sz="5000" dirty="0">
                <a:solidFill>
                  <a:schemeClr val="bg1"/>
                </a:solidFill>
              </a:rPr>
            </a:br>
            <a:r>
              <a:rPr lang="en-US" sz="5000" dirty="0">
                <a:solidFill>
                  <a:schemeClr val="bg1"/>
                </a:solidFill>
              </a:rPr>
              <a:t>USA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C728E1-F4B0-6845-A52E-95D69D9CC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7" r="-1" b="-1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155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3C67A-DECA-464F-8999-A915EDEAC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The Awards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394C93-60FC-4C95-B291-595CFC488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49" r="4760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3045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6FADAC-ACCF-F746-BD9A-D62638454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675" y="489204"/>
            <a:ext cx="4645250" cy="24221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Rosemary </a:t>
            </a:r>
            <a:r>
              <a:rPr lang="en-US" sz="5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Caroll</a:t>
            </a:r>
            <a:r>
              <a:rPr lang="en-US" sz="5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-Johnson Award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55F92-E01B-6943-8691-D05652C3D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626" y="3174124"/>
            <a:ext cx="5024959" cy="31401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Dr. </a:t>
            </a:r>
            <a:r>
              <a:rPr lang="en-US" sz="2000" dirty="0" err="1">
                <a:solidFill>
                  <a:schemeClr val="bg1"/>
                </a:solidFill>
              </a:rPr>
              <a:t>Caroll</a:t>
            </a:r>
            <a:r>
              <a:rPr lang="en-US" sz="2000" dirty="0">
                <a:solidFill>
                  <a:schemeClr val="bg1"/>
                </a:solidFill>
              </a:rPr>
              <a:t>-Johnson was a pioneer in oncology nursing, and edited NANDA-I’s </a:t>
            </a:r>
            <a:r>
              <a:rPr lang="en-US" sz="2000" i="1" dirty="0">
                <a:solidFill>
                  <a:schemeClr val="bg1"/>
                </a:solidFill>
              </a:rPr>
              <a:t>International Journal of Nursing Terminologies and Classifications</a:t>
            </a:r>
            <a:r>
              <a:rPr lang="en-US" sz="2000" dirty="0">
                <a:solidFill>
                  <a:schemeClr val="bg1"/>
                </a:solidFill>
              </a:rPr>
              <a:t>, along with </a:t>
            </a:r>
            <a:r>
              <a:rPr lang="en-US" sz="2000" i="1" dirty="0">
                <a:solidFill>
                  <a:schemeClr val="bg1"/>
                </a:solidFill>
              </a:rPr>
              <a:t>Oncology Nursing Forum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i="1" dirty="0">
                <a:solidFill>
                  <a:schemeClr val="bg1"/>
                </a:solidFill>
              </a:rPr>
              <a:t>Journal of Hospice &amp; Palliative Nursin</a:t>
            </a:r>
            <a:r>
              <a:rPr lang="en-US" sz="2000" dirty="0">
                <a:solidFill>
                  <a:schemeClr val="bg1"/>
                </a:solidFill>
              </a:rPr>
              <a:t>g, and co-editing </a:t>
            </a:r>
            <a:r>
              <a:rPr lang="en-US" sz="2000" i="1" dirty="0">
                <a:solidFill>
                  <a:schemeClr val="bg1"/>
                </a:solidFill>
              </a:rPr>
              <a:t>Psychosocial Nursing Care and Cancer Continuum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This award, presented by the Editor of </a:t>
            </a:r>
            <a:r>
              <a:rPr lang="en-US" sz="2000" i="1" dirty="0">
                <a:solidFill>
                  <a:schemeClr val="bg1"/>
                </a:solidFill>
              </a:rPr>
              <a:t>The International Journal of Nursing Knowledge, </a:t>
            </a:r>
            <a:r>
              <a:rPr lang="en-US" sz="2000" dirty="0">
                <a:solidFill>
                  <a:schemeClr val="bg1"/>
                </a:solidFill>
              </a:rPr>
              <a:t>acknowledges the best paper published during the previous two-year cycle of the journal.</a:t>
            </a:r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CC55F-6778-2F4C-BB58-C2C77516F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21" y="489204"/>
            <a:ext cx="3383565" cy="451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2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87BA56-0D98-E54F-8948-516664BC7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Rosemary Caroll-Johnson Award Recipients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08638E-D4CD-4C6F-8110-542929A633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6039721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078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635DC6-4BE4-2140-B064-0CB7FB06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4670097" cy="1994008"/>
          </a:xfrm>
        </p:spPr>
        <p:txBody>
          <a:bodyPr anchor="b">
            <a:normAutofit fontScale="90000"/>
          </a:bodyPr>
          <a:lstStyle/>
          <a:p>
            <a:r>
              <a:rPr lang="en-US" sz="5400" b="1" dirty="0"/>
              <a:t>NANDA INTERNATIONAL EDITOR’S AWARD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F71D0-F5A6-0549-B14B-E72159905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The </a:t>
            </a:r>
            <a:r>
              <a:rPr lang="en-US" sz="2200" b="1" dirty="0"/>
              <a:t>Editor’s Award </a:t>
            </a:r>
            <a:r>
              <a:rPr lang="en-US" sz="2200" dirty="0"/>
              <a:t>is presented by the Editor of </a:t>
            </a:r>
            <a:r>
              <a:rPr lang="en-US" sz="2200" i="1" dirty="0"/>
              <a:t>The International Journal of Nursing Knowledge</a:t>
            </a:r>
            <a:r>
              <a:rPr lang="en-US" sz="2200" dirty="0"/>
              <a:t>, to recognize outstanding contribution to the advancement of the NANDA-I journal.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562078-ECDB-8645-8831-DBA032EB2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304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524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810</Words>
  <Application>Microsoft Macintosh PowerPoint</Application>
  <PresentationFormat>Widescreen</PresentationFormat>
  <Paragraphs>72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Tw Cen MT</vt:lpstr>
      <vt:lpstr>Office Theme</vt:lpstr>
      <vt:lpstr>NANDA-I AWARDS</vt:lpstr>
      <vt:lpstr>In Memorium</vt:lpstr>
      <vt:lpstr>MERCEDES UGALDE APALATEGUI  Spain</vt:lpstr>
      <vt:lpstr>MARCELO CHANES   Brazil</vt:lpstr>
      <vt:lpstr>MERIDEAN MAAS  USA</vt:lpstr>
      <vt:lpstr>The Awards</vt:lpstr>
      <vt:lpstr>Rosemary Caroll-Johnson Award</vt:lpstr>
      <vt:lpstr>Rosemary Caroll-Johnson Award Recipients</vt:lpstr>
      <vt:lpstr>NANDA INTERNATIONAL EDITOR’S AWARD</vt:lpstr>
      <vt:lpstr>Editor’s Award Recipient</vt:lpstr>
      <vt:lpstr>THE NANDA INTERNATIONAL UNIQUE CONTRIBUTION AWARD </vt:lpstr>
      <vt:lpstr>Unique Contribution Award Recipients</vt:lpstr>
      <vt:lpstr>NANDA INTERNATIONAL FOUNDER’S AWARD</vt:lpstr>
      <vt:lpstr>Founder’s Award Recipient </vt:lpstr>
      <vt:lpstr>Founder’s Award Recipient</vt:lpstr>
      <vt:lpstr>NANDA INTERNATIONAL MENTOR AWARD</vt:lpstr>
      <vt:lpstr>Mentor Award Recipient</vt:lpstr>
      <vt:lpstr>NANDA International Foundation Grant Awards</vt:lpstr>
      <vt:lpstr>NANDA Foundation Awards - 2020</vt:lpstr>
      <vt:lpstr>NANDA International Fellows</vt:lpstr>
      <vt:lpstr>NANDA International Fellows – Class of 2021</vt:lpstr>
      <vt:lpstr>Elenice Carmona, PhD, OGNP, RN    School of Nursing - University of Campinas (UNICAMP), Brazil      </vt:lpstr>
      <vt:lpstr>Frances Barrett Foster, MS, NP, RN</vt:lpstr>
      <vt:lpstr>Rita de Cassia Gengo e Silva Butcher, PhD, RN</vt:lpstr>
      <vt:lpstr>Congratulations to All NANDA-I Recipients!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NANDA-I AWARDS</dc:title>
  <dc:creator>Heather Herdman</dc:creator>
  <cp:lastModifiedBy>Heather Herdman</cp:lastModifiedBy>
  <cp:revision>2</cp:revision>
  <dcterms:created xsi:type="dcterms:W3CDTF">2021-06-16T13:35:22Z</dcterms:created>
  <dcterms:modified xsi:type="dcterms:W3CDTF">2021-06-16T16:33:16Z</dcterms:modified>
</cp:coreProperties>
</file>