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46" d="100"/>
          <a:sy n="46" d="100"/>
        </p:scale>
        <p:origin x="14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Title Text"/>
          <p:cNvSpPr txBox="1">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–Johnny Appleseed</a:t>
            </a:r>
          </a:p>
        </p:txBody>
      </p:sp>
      <p:sp>
        <p:nvSpPr>
          <p:cNvPr id="108"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Image"/>
          <p:cNvSpPr>
            <a:spLocks noGrp="1"/>
          </p:cNvSpPr>
          <p:nvPr>
            <p:ph type="pic" idx="14"/>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Image"/>
          <p:cNvSpPr>
            <a:spLocks noGrp="1"/>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hdr="0" ftr="0" dt="0"/>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359923" marR="0" indent="-359923"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mailto:griffc@bc.ed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piritual Practices for Busy People"/>
          <p:cNvSpPr txBox="1">
            <a:spLocks noGrp="1"/>
          </p:cNvSpPr>
          <p:nvPr>
            <p:ph type="title"/>
          </p:nvPr>
        </p:nvSpPr>
        <p:spPr>
          <a:xfrm>
            <a:off x="508000" y="2706546"/>
            <a:ext cx="11988800" cy="1219200"/>
          </a:xfrm>
          <a:prstGeom prst="rect">
            <a:avLst/>
          </a:prstGeom>
        </p:spPr>
        <p:txBody>
          <a:bodyPr>
            <a:normAutofit/>
          </a:bodyPr>
          <a:lstStyle/>
          <a:p>
            <a:r>
              <a:rPr sz="6000" dirty="0">
                <a:latin typeface="Bell MT" panose="02020503060305020303" pitchFamily="18" charset="0"/>
              </a:rPr>
              <a:t>Spiritual Practices for Busy People</a:t>
            </a:r>
          </a:p>
        </p:txBody>
      </p:sp>
      <p:grpSp>
        <p:nvGrpSpPr>
          <p:cNvPr id="139" name="Image"/>
          <p:cNvGrpSpPr/>
          <p:nvPr/>
        </p:nvGrpSpPr>
        <p:grpSpPr>
          <a:xfrm>
            <a:off x="3869046" y="4989001"/>
            <a:ext cx="5254005" cy="2813630"/>
            <a:chOff x="0" y="0"/>
            <a:chExt cx="6811152" cy="4161914"/>
          </a:xfrm>
        </p:grpSpPr>
        <p:pic>
          <p:nvPicPr>
            <p:cNvPr id="138" name="Image" descr="Image"/>
            <p:cNvPicPr>
              <a:picLocks noChangeAspect="1"/>
            </p:cNvPicPr>
            <p:nvPr/>
          </p:nvPicPr>
          <p:blipFill>
            <a:blip r:embed="rId2">
              <a:extLst/>
            </a:blip>
            <a:stretch>
              <a:fillRect/>
            </a:stretch>
          </p:blipFill>
          <p:spPr>
            <a:xfrm>
              <a:off x="101600" y="63500"/>
              <a:ext cx="6607953" cy="3895215"/>
            </a:xfrm>
            <a:prstGeom prst="rect">
              <a:avLst/>
            </a:prstGeom>
            <a:ln>
              <a:noFill/>
            </a:ln>
            <a:effectLst/>
          </p:spPr>
        </p:pic>
        <p:pic>
          <p:nvPicPr>
            <p:cNvPr id="137" name="Image" descr="Image"/>
            <p:cNvPicPr>
              <a:picLocks/>
            </p:cNvPicPr>
            <p:nvPr/>
          </p:nvPicPr>
          <p:blipFill>
            <a:blip r:embed="rId3">
              <a:extLst/>
            </a:blip>
            <a:stretch>
              <a:fillRect/>
            </a:stretch>
          </p:blipFill>
          <p:spPr>
            <a:xfrm>
              <a:off x="0" y="0"/>
              <a:ext cx="6811153" cy="4161915"/>
            </a:xfrm>
            <a:prstGeom prst="rect">
              <a:avLst/>
            </a:prstGeom>
            <a:effectLst/>
          </p:spPr>
        </p:pic>
      </p:grpSp>
      <p:sp>
        <p:nvSpPr>
          <p:cNvPr id="140" name="Presented by Dr. Colleen M. Griffith"/>
          <p:cNvSpPr txBox="1"/>
          <p:nvPr/>
        </p:nvSpPr>
        <p:spPr>
          <a:xfrm>
            <a:off x="1588541" y="8168764"/>
            <a:ext cx="982771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4800">
                <a:solidFill>
                  <a:srgbClr val="000000"/>
                </a:solidFill>
              </a:defRPr>
            </a:lvl1pPr>
          </a:lstStyle>
          <a:p>
            <a:r>
              <a:t>Presented by Dr. Colleen M. Griffith</a:t>
            </a:r>
          </a:p>
        </p:txBody>
      </p:sp>
      <p:sp>
        <p:nvSpPr>
          <p:cNvPr id="141" name="December 12, 2019"/>
          <p:cNvSpPr txBox="1"/>
          <p:nvPr/>
        </p:nvSpPr>
        <p:spPr>
          <a:xfrm>
            <a:off x="4219422" y="4133484"/>
            <a:ext cx="490363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spcBef>
                <a:spcPts val="2400"/>
              </a:spcBef>
              <a:defRPr sz="4800">
                <a:solidFill>
                  <a:srgbClr val="000000"/>
                </a:solidFill>
              </a:defRPr>
            </a:lvl1pPr>
          </a:lstStyle>
          <a:p>
            <a:r>
              <a:rPr sz="4000" dirty="0"/>
              <a:t>December 12, 2019</a:t>
            </a:r>
          </a:p>
        </p:txBody>
      </p:sp>
      <p:sp>
        <p:nvSpPr>
          <p:cNvPr id="2" name="Slide Number Placeholder 1">
            <a:extLst>
              <a:ext uri="{FF2B5EF4-FFF2-40B4-BE49-F238E27FC236}">
                <a16:creationId xmlns:a16="http://schemas.microsoft.com/office/drawing/2014/main" id="{90752C39-4FF8-604A-BE17-94F993BE19EE}"/>
              </a:ext>
            </a:extLst>
          </p:cNvPr>
          <p:cNvSpPr>
            <a:spLocks noGrp="1"/>
          </p:cNvSpPr>
          <p:nvPr>
            <p:ph type="sldNum" sz="quarter" idx="2"/>
          </p:nvPr>
        </p:nvSpPr>
        <p:spPr/>
        <p:txBody>
          <a:bodyPr/>
          <a:lstStyle/>
          <a:p>
            <a:fld id="{86CB4B4D-7CA3-9044-876B-883B54F8677D}" type="slidenum">
              <a:rPr lang="en-US" smtClean="0"/>
              <a:t>1</a:t>
            </a:fld>
            <a:endParaRPr lang="en-US"/>
          </a:p>
        </p:txBody>
      </p:sp>
      <p:sp>
        <p:nvSpPr>
          <p:cNvPr id="10" name="Rectangle 9"/>
          <p:cNvSpPr/>
          <p:nvPr/>
        </p:nvSpPr>
        <p:spPr>
          <a:xfrm>
            <a:off x="1039091" y="1122402"/>
            <a:ext cx="9323261" cy="584775"/>
          </a:xfrm>
          <a:prstGeom prst="rect">
            <a:avLst/>
          </a:prstGeom>
        </p:spPr>
        <p:txBody>
          <a:bodyPr wrap="square">
            <a:spAutoFit/>
          </a:bodyPr>
          <a:lstStyle/>
          <a:p>
            <a:r>
              <a:rPr lang="en-US" sz="3200" b="1" dirty="0" smtClean="0"/>
              <a:t>BOSTON COLLEGE WORLDWIDE WEBINARS</a:t>
            </a:r>
            <a:endParaRPr lang="en-US" sz="3200" b="1" dirty="0"/>
          </a:p>
        </p:txBody>
      </p:sp>
      <p:pic>
        <p:nvPicPr>
          <p:cNvPr id="11" name="Picture 10">
            <a:extLst>
              <a:ext uri="{FF2B5EF4-FFF2-40B4-BE49-F238E27FC236}">
                <a16:creationId xmlns:a16="http://schemas.microsoft.com/office/drawing/2014/main" id="{E85EA981-B3D0-4F8D-931B-D115F15C4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3135" y="816504"/>
            <a:ext cx="1196572" cy="11965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sistance"/>
          <p:cNvSpPr txBox="1">
            <a:spLocks noGrp="1"/>
          </p:cNvSpPr>
          <p:nvPr>
            <p:ph type="title"/>
          </p:nvPr>
        </p:nvSpPr>
        <p:spPr>
          <a:prstGeom prst="rect">
            <a:avLst/>
          </a:prstGeom>
        </p:spPr>
        <p:txBody>
          <a:bodyPr/>
          <a:lstStyle>
            <a:lvl1pPr defTabSz="554990">
              <a:spcBef>
                <a:spcPts val="1500"/>
              </a:spcBef>
              <a:defRPr sz="7315"/>
            </a:lvl1pPr>
          </a:lstStyle>
          <a:p>
            <a:r>
              <a:t>Resistance</a:t>
            </a:r>
          </a:p>
        </p:txBody>
      </p:sp>
      <p:sp>
        <p:nvSpPr>
          <p:cNvPr id="182" name="Wide-awakeness…"/>
          <p:cNvSpPr txBox="1">
            <a:spLocks noGrp="1"/>
          </p:cNvSpPr>
          <p:nvPr>
            <p:ph type="body" idx="1"/>
          </p:nvPr>
        </p:nvSpPr>
        <p:spPr>
          <a:prstGeom prst="rect">
            <a:avLst/>
          </a:prstGeom>
        </p:spPr>
        <p:txBody>
          <a:bodyPr/>
          <a:lstStyle/>
          <a:p>
            <a:pPr marL="469900" indent="-469900">
              <a:defRPr sz="4700"/>
            </a:pPr>
            <a:r>
              <a:rPr dirty="0"/>
              <a:t>Wide-</a:t>
            </a:r>
            <a:r>
              <a:rPr dirty="0" err="1"/>
              <a:t>awakeness</a:t>
            </a:r>
            <a:endParaRPr dirty="0"/>
          </a:p>
          <a:p>
            <a:pPr marL="469900" indent="-469900">
              <a:defRPr sz="4700"/>
            </a:pPr>
            <a:r>
              <a:rPr dirty="0"/>
              <a:t>Reflectiveness</a:t>
            </a:r>
          </a:p>
          <a:p>
            <a:pPr marL="469900" indent="-469900">
              <a:defRPr sz="4700"/>
            </a:pPr>
            <a:r>
              <a:rPr dirty="0"/>
              <a:t>Discerning focus</a:t>
            </a:r>
          </a:p>
          <a:p>
            <a:pPr marL="469900" indent="-469900">
              <a:defRPr sz="4700"/>
            </a:pPr>
            <a:r>
              <a:rPr dirty="0"/>
              <a:t>Valuing of Balance</a:t>
            </a:r>
          </a:p>
        </p:txBody>
      </p:sp>
      <p:grpSp>
        <p:nvGrpSpPr>
          <p:cNvPr id="185" name="Paper.Project.11.png"/>
          <p:cNvGrpSpPr/>
          <p:nvPr/>
        </p:nvGrpSpPr>
        <p:grpSpPr>
          <a:xfrm>
            <a:off x="6684140" y="2337044"/>
            <a:ext cx="5506604" cy="6679712"/>
            <a:chOff x="0" y="0"/>
            <a:chExt cx="5506603" cy="6679711"/>
          </a:xfrm>
        </p:grpSpPr>
        <p:pic>
          <p:nvPicPr>
            <p:cNvPr id="184" name="Paper.Project.11.png" descr="Paper.Project.11.png"/>
            <p:cNvPicPr>
              <a:picLocks noChangeAspect="1"/>
            </p:cNvPicPr>
            <p:nvPr/>
          </p:nvPicPr>
          <p:blipFill>
            <a:blip r:embed="rId2">
              <a:extLst/>
            </a:blip>
            <a:srcRect t="4654" b="4654"/>
            <a:stretch>
              <a:fillRect/>
            </a:stretch>
          </p:blipFill>
          <p:spPr>
            <a:xfrm>
              <a:off x="101599" y="63499"/>
              <a:ext cx="5303405" cy="6413013"/>
            </a:xfrm>
            <a:prstGeom prst="rect">
              <a:avLst/>
            </a:prstGeom>
            <a:ln>
              <a:noFill/>
            </a:ln>
            <a:effectLst/>
          </p:spPr>
        </p:pic>
        <p:pic>
          <p:nvPicPr>
            <p:cNvPr id="183" name="Paper.Project.11.png" descr="Paper.Project.11.png"/>
            <p:cNvPicPr>
              <a:picLocks/>
            </p:cNvPicPr>
            <p:nvPr/>
          </p:nvPicPr>
          <p:blipFill>
            <a:blip r:embed="rId3">
              <a:extLst/>
            </a:blip>
            <a:stretch>
              <a:fillRect/>
            </a:stretch>
          </p:blipFill>
          <p:spPr>
            <a:xfrm>
              <a:off x="0" y="-1"/>
              <a:ext cx="5506604" cy="6679713"/>
            </a:xfrm>
            <a:prstGeom prst="rect">
              <a:avLst/>
            </a:prstGeom>
            <a:effectLst/>
          </p:spPr>
        </p:pic>
      </p:grpSp>
      <p:sp>
        <p:nvSpPr>
          <p:cNvPr id="2" name="Slide Number Placeholder 1">
            <a:extLst>
              <a:ext uri="{FF2B5EF4-FFF2-40B4-BE49-F238E27FC236}">
                <a16:creationId xmlns:a16="http://schemas.microsoft.com/office/drawing/2014/main" id="{F72C4A81-0524-714D-861D-F39B2CC11B16}"/>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2E038"/>
            </a:gs>
            <a:gs pos="100000">
              <a:srgbClr val="FFBADF"/>
            </a:gs>
          </a:gsLst>
          <a:lin ang="6651787" scaled="0"/>
        </a:gradFill>
        <a:effectLst/>
      </p:bgPr>
    </p:bg>
    <p:spTree>
      <p:nvGrpSpPr>
        <p:cNvPr id="1" name=""/>
        <p:cNvGrpSpPr/>
        <p:nvPr/>
      </p:nvGrpSpPr>
      <p:grpSpPr>
        <a:xfrm>
          <a:off x="0" y="0"/>
          <a:ext cx="0" cy="0"/>
          <a:chOff x="0" y="0"/>
          <a:chExt cx="0" cy="0"/>
        </a:xfrm>
      </p:grpSpPr>
      <p:sp>
        <p:nvSpPr>
          <p:cNvPr id="187" name="Practices of Beauty"/>
          <p:cNvSpPr txBox="1"/>
          <p:nvPr/>
        </p:nvSpPr>
        <p:spPr>
          <a:xfrm>
            <a:off x="3573851" y="5753100"/>
            <a:ext cx="7759453"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7200">
                <a:solidFill>
                  <a:schemeClr val="accent3">
                    <a:hueOff val="708446"/>
                    <a:satOff val="-4821"/>
                    <a:lumOff val="-14251"/>
                  </a:schemeClr>
                </a:solidFill>
              </a:defRPr>
            </a:lvl1pPr>
          </a:lstStyle>
          <a:p>
            <a:r>
              <a:t>Practices of Beauty</a:t>
            </a:r>
          </a:p>
        </p:txBody>
      </p:sp>
      <p:sp>
        <p:nvSpPr>
          <p:cNvPr id="188" name="Practices of Prayer"/>
          <p:cNvSpPr txBox="1"/>
          <p:nvPr/>
        </p:nvSpPr>
        <p:spPr>
          <a:xfrm>
            <a:off x="1756163" y="1714500"/>
            <a:ext cx="7625954"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7200">
                <a:solidFill>
                  <a:srgbClr val="8A4299"/>
                </a:solidFill>
              </a:defRPr>
            </a:lvl1pPr>
          </a:lstStyle>
          <a:p>
            <a:r>
              <a:t>Practices of Prayer</a:t>
            </a:r>
          </a:p>
        </p:txBody>
      </p:sp>
      <p:sp>
        <p:nvSpPr>
          <p:cNvPr id="189" name="Practices of Care"/>
          <p:cNvSpPr txBox="1"/>
          <p:nvPr/>
        </p:nvSpPr>
        <p:spPr>
          <a:xfrm>
            <a:off x="2665238" y="3733800"/>
            <a:ext cx="6836124"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7200">
                <a:solidFill>
                  <a:schemeClr val="accent5">
                    <a:hueOff val="-375889"/>
                    <a:satOff val="-9195"/>
                    <a:lumOff val="-14901"/>
                  </a:schemeClr>
                </a:solidFill>
              </a:defRPr>
            </a:lvl1pPr>
          </a:lstStyle>
          <a:p>
            <a:r>
              <a:t>Practices of Care</a:t>
            </a:r>
          </a:p>
        </p:txBody>
      </p:sp>
      <p:pic>
        <p:nvPicPr>
          <p:cNvPr id="190" name="simple-corner-scroll-RTGLjjgTL.jpg" descr="simple-corner-scroll-RTGLjjgTL.jpg"/>
          <p:cNvPicPr>
            <a:picLocks noChangeAspect="1"/>
          </p:cNvPicPr>
          <p:nvPr/>
        </p:nvPicPr>
        <p:blipFill>
          <a:blip r:embed="rId2">
            <a:extLst/>
          </a:blip>
          <a:srcRect l="1007" t="1564" r="1401" b="1306"/>
          <a:stretch>
            <a:fillRect/>
          </a:stretch>
        </p:blipFill>
        <p:spPr>
          <a:xfrm>
            <a:off x="393249" y="322487"/>
            <a:ext cx="6468774" cy="4828030"/>
          </a:xfrm>
          <a:custGeom>
            <a:avLst/>
            <a:gdLst/>
            <a:ahLst/>
            <a:cxnLst>
              <a:cxn ang="0">
                <a:pos x="wd2" y="hd2"/>
              </a:cxn>
              <a:cxn ang="5400000">
                <a:pos x="wd2" y="hd2"/>
              </a:cxn>
              <a:cxn ang="10800000">
                <a:pos x="wd2" y="hd2"/>
              </a:cxn>
              <a:cxn ang="16200000">
                <a:pos x="wd2" y="hd2"/>
              </a:cxn>
            </a:cxnLst>
            <a:rect l="0" t="0" r="r" b="b"/>
            <a:pathLst>
              <a:path w="21599" h="21599" extrusionOk="0">
                <a:moveTo>
                  <a:pt x="1224" y="1"/>
                </a:moveTo>
                <a:cubicBezTo>
                  <a:pt x="1181" y="0"/>
                  <a:pt x="1140" y="1"/>
                  <a:pt x="1099" y="4"/>
                </a:cubicBezTo>
                <a:cubicBezTo>
                  <a:pt x="1073" y="6"/>
                  <a:pt x="1048" y="11"/>
                  <a:pt x="1023" y="15"/>
                </a:cubicBezTo>
                <a:cubicBezTo>
                  <a:pt x="1019" y="15"/>
                  <a:pt x="1015" y="14"/>
                  <a:pt x="1011" y="15"/>
                </a:cubicBezTo>
                <a:cubicBezTo>
                  <a:pt x="1010" y="15"/>
                  <a:pt x="1010" y="17"/>
                  <a:pt x="1010" y="17"/>
                </a:cubicBezTo>
                <a:cubicBezTo>
                  <a:pt x="1009" y="17"/>
                  <a:pt x="1007" y="16"/>
                  <a:pt x="1006" y="17"/>
                </a:cubicBezTo>
                <a:cubicBezTo>
                  <a:pt x="1004" y="17"/>
                  <a:pt x="1003" y="16"/>
                  <a:pt x="1002" y="17"/>
                </a:cubicBezTo>
                <a:cubicBezTo>
                  <a:pt x="995" y="18"/>
                  <a:pt x="988" y="19"/>
                  <a:pt x="981" y="20"/>
                </a:cubicBezTo>
                <a:cubicBezTo>
                  <a:pt x="950" y="26"/>
                  <a:pt x="919" y="33"/>
                  <a:pt x="889" y="41"/>
                </a:cubicBezTo>
                <a:cubicBezTo>
                  <a:pt x="889" y="42"/>
                  <a:pt x="888" y="41"/>
                  <a:pt x="888" y="41"/>
                </a:cubicBezTo>
                <a:cubicBezTo>
                  <a:pt x="887" y="42"/>
                  <a:pt x="887" y="41"/>
                  <a:pt x="887" y="41"/>
                </a:cubicBezTo>
                <a:cubicBezTo>
                  <a:pt x="880" y="43"/>
                  <a:pt x="873" y="45"/>
                  <a:pt x="867" y="47"/>
                </a:cubicBezTo>
                <a:cubicBezTo>
                  <a:pt x="833" y="57"/>
                  <a:pt x="801" y="68"/>
                  <a:pt x="769" y="81"/>
                </a:cubicBezTo>
                <a:cubicBezTo>
                  <a:pt x="767" y="81"/>
                  <a:pt x="766" y="82"/>
                  <a:pt x="765" y="82"/>
                </a:cubicBezTo>
                <a:cubicBezTo>
                  <a:pt x="764" y="83"/>
                  <a:pt x="763" y="82"/>
                  <a:pt x="762" y="82"/>
                </a:cubicBezTo>
                <a:cubicBezTo>
                  <a:pt x="762" y="82"/>
                  <a:pt x="761" y="84"/>
                  <a:pt x="761" y="84"/>
                </a:cubicBezTo>
                <a:cubicBezTo>
                  <a:pt x="760" y="84"/>
                  <a:pt x="760" y="84"/>
                  <a:pt x="759" y="84"/>
                </a:cubicBezTo>
                <a:cubicBezTo>
                  <a:pt x="759" y="84"/>
                  <a:pt x="758" y="84"/>
                  <a:pt x="758" y="84"/>
                </a:cubicBezTo>
                <a:cubicBezTo>
                  <a:pt x="742" y="91"/>
                  <a:pt x="726" y="100"/>
                  <a:pt x="710" y="107"/>
                </a:cubicBezTo>
                <a:cubicBezTo>
                  <a:pt x="690" y="117"/>
                  <a:pt x="669" y="126"/>
                  <a:pt x="649" y="137"/>
                </a:cubicBezTo>
                <a:cubicBezTo>
                  <a:pt x="638" y="143"/>
                  <a:pt x="627" y="149"/>
                  <a:pt x="616" y="155"/>
                </a:cubicBezTo>
                <a:cubicBezTo>
                  <a:pt x="584" y="174"/>
                  <a:pt x="552" y="196"/>
                  <a:pt x="521" y="219"/>
                </a:cubicBezTo>
                <a:cubicBezTo>
                  <a:pt x="489" y="242"/>
                  <a:pt x="458" y="265"/>
                  <a:pt x="427" y="292"/>
                </a:cubicBezTo>
                <a:cubicBezTo>
                  <a:pt x="417" y="300"/>
                  <a:pt x="407" y="309"/>
                  <a:pt x="398" y="317"/>
                </a:cubicBezTo>
                <a:cubicBezTo>
                  <a:pt x="293" y="412"/>
                  <a:pt x="203" y="526"/>
                  <a:pt x="134" y="654"/>
                </a:cubicBezTo>
                <a:cubicBezTo>
                  <a:pt x="133" y="654"/>
                  <a:pt x="134" y="656"/>
                  <a:pt x="134" y="656"/>
                </a:cubicBezTo>
                <a:cubicBezTo>
                  <a:pt x="122" y="688"/>
                  <a:pt x="108" y="722"/>
                  <a:pt x="93" y="757"/>
                </a:cubicBezTo>
                <a:cubicBezTo>
                  <a:pt x="77" y="792"/>
                  <a:pt x="66" y="827"/>
                  <a:pt x="54" y="862"/>
                </a:cubicBezTo>
                <a:cubicBezTo>
                  <a:pt x="50" y="874"/>
                  <a:pt x="46" y="885"/>
                  <a:pt x="42" y="897"/>
                </a:cubicBezTo>
                <a:cubicBezTo>
                  <a:pt x="35" y="923"/>
                  <a:pt x="27" y="949"/>
                  <a:pt x="21" y="975"/>
                </a:cubicBezTo>
                <a:cubicBezTo>
                  <a:pt x="21" y="976"/>
                  <a:pt x="21" y="977"/>
                  <a:pt x="21" y="977"/>
                </a:cubicBezTo>
                <a:cubicBezTo>
                  <a:pt x="16" y="1000"/>
                  <a:pt x="12" y="1023"/>
                  <a:pt x="8" y="1046"/>
                </a:cubicBezTo>
                <a:cubicBezTo>
                  <a:pt x="8" y="1047"/>
                  <a:pt x="8" y="1048"/>
                  <a:pt x="8" y="1048"/>
                </a:cubicBezTo>
                <a:cubicBezTo>
                  <a:pt x="8" y="1049"/>
                  <a:pt x="8" y="1049"/>
                  <a:pt x="8" y="1050"/>
                </a:cubicBezTo>
                <a:cubicBezTo>
                  <a:pt x="3" y="1113"/>
                  <a:pt x="0" y="1185"/>
                  <a:pt x="0" y="1279"/>
                </a:cubicBezTo>
                <a:cubicBezTo>
                  <a:pt x="0" y="1391"/>
                  <a:pt x="2" y="1479"/>
                  <a:pt x="5" y="1552"/>
                </a:cubicBezTo>
                <a:cubicBezTo>
                  <a:pt x="5" y="1553"/>
                  <a:pt x="5" y="1554"/>
                  <a:pt x="5" y="1554"/>
                </a:cubicBezTo>
                <a:cubicBezTo>
                  <a:pt x="10" y="1590"/>
                  <a:pt x="15" y="1625"/>
                  <a:pt x="23" y="1659"/>
                </a:cubicBezTo>
                <a:cubicBezTo>
                  <a:pt x="25" y="1669"/>
                  <a:pt x="28" y="1679"/>
                  <a:pt x="30" y="1689"/>
                </a:cubicBezTo>
                <a:cubicBezTo>
                  <a:pt x="37" y="1715"/>
                  <a:pt x="43" y="1739"/>
                  <a:pt x="50" y="1764"/>
                </a:cubicBezTo>
                <a:cubicBezTo>
                  <a:pt x="53" y="1771"/>
                  <a:pt x="56" y="1781"/>
                  <a:pt x="58" y="1789"/>
                </a:cubicBezTo>
                <a:cubicBezTo>
                  <a:pt x="69" y="1821"/>
                  <a:pt x="80" y="1853"/>
                  <a:pt x="94" y="1884"/>
                </a:cubicBezTo>
                <a:cubicBezTo>
                  <a:pt x="107" y="1915"/>
                  <a:pt x="123" y="1944"/>
                  <a:pt x="139" y="1973"/>
                </a:cubicBezTo>
                <a:cubicBezTo>
                  <a:pt x="140" y="1974"/>
                  <a:pt x="140" y="1974"/>
                  <a:pt x="140" y="1975"/>
                </a:cubicBezTo>
                <a:cubicBezTo>
                  <a:pt x="145" y="1983"/>
                  <a:pt x="149" y="1992"/>
                  <a:pt x="154" y="2000"/>
                </a:cubicBezTo>
                <a:cubicBezTo>
                  <a:pt x="168" y="2024"/>
                  <a:pt x="183" y="2049"/>
                  <a:pt x="199" y="2073"/>
                </a:cubicBezTo>
                <a:cubicBezTo>
                  <a:pt x="202" y="2078"/>
                  <a:pt x="207" y="2083"/>
                  <a:pt x="211" y="2089"/>
                </a:cubicBezTo>
                <a:cubicBezTo>
                  <a:pt x="232" y="2119"/>
                  <a:pt x="254" y="2150"/>
                  <a:pt x="278" y="2181"/>
                </a:cubicBezTo>
                <a:lnTo>
                  <a:pt x="334" y="2252"/>
                </a:lnTo>
                <a:cubicBezTo>
                  <a:pt x="448" y="2378"/>
                  <a:pt x="586" y="2495"/>
                  <a:pt x="742" y="2600"/>
                </a:cubicBezTo>
                <a:cubicBezTo>
                  <a:pt x="743" y="2600"/>
                  <a:pt x="743" y="2600"/>
                  <a:pt x="743" y="2600"/>
                </a:cubicBezTo>
                <a:cubicBezTo>
                  <a:pt x="745" y="2601"/>
                  <a:pt x="746" y="2601"/>
                  <a:pt x="747" y="2602"/>
                </a:cubicBezTo>
                <a:cubicBezTo>
                  <a:pt x="748" y="2602"/>
                  <a:pt x="748" y="2603"/>
                  <a:pt x="749" y="2604"/>
                </a:cubicBezTo>
                <a:cubicBezTo>
                  <a:pt x="749" y="2604"/>
                  <a:pt x="750" y="2603"/>
                  <a:pt x="750" y="2604"/>
                </a:cubicBezTo>
                <a:cubicBezTo>
                  <a:pt x="750" y="2604"/>
                  <a:pt x="751" y="2605"/>
                  <a:pt x="751" y="2605"/>
                </a:cubicBezTo>
                <a:cubicBezTo>
                  <a:pt x="797" y="2628"/>
                  <a:pt x="845" y="2653"/>
                  <a:pt x="902" y="2687"/>
                </a:cubicBezTo>
                <a:cubicBezTo>
                  <a:pt x="986" y="2735"/>
                  <a:pt x="1060" y="2775"/>
                  <a:pt x="1121" y="2806"/>
                </a:cubicBezTo>
                <a:cubicBezTo>
                  <a:pt x="1160" y="2825"/>
                  <a:pt x="1198" y="2844"/>
                  <a:pt x="1220" y="2852"/>
                </a:cubicBezTo>
                <a:cubicBezTo>
                  <a:pt x="1221" y="2852"/>
                  <a:pt x="1222" y="2852"/>
                  <a:pt x="1222" y="2852"/>
                </a:cubicBezTo>
                <a:cubicBezTo>
                  <a:pt x="1223" y="2852"/>
                  <a:pt x="1222" y="2852"/>
                  <a:pt x="1223" y="2852"/>
                </a:cubicBezTo>
                <a:cubicBezTo>
                  <a:pt x="1239" y="2854"/>
                  <a:pt x="1250" y="2851"/>
                  <a:pt x="1258" y="2845"/>
                </a:cubicBezTo>
                <a:cubicBezTo>
                  <a:pt x="1260" y="2834"/>
                  <a:pt x="1259" y="2815"/>
                  <a:pt x="1258" y="2793"/>
                </a:cubicBezTo>
                <a:cubicBezTo>
                  <a:pt x="1256" y="2774"/>
                  <a:pt x="1252" y="2751"/>
                  <a:pt x="1248" y="2728"/>
                </a:cubicBezTo>
                <a:cubicBezTo>
                  <a:pt x="1247" y="2723"/>
                  <a:pt x="1248" y="2717"/>
                  <a:pt x="1247" y="2712"/>
                </a:cubicBezTo>
                <a:cubicBezTo>
                  <a:pt x="1246" y="2706"/>
                  <a:pt x="1244" y="2701"/>
                  <a:pt x="1243" y="2696"/>
                </a:cubicBezTo>
                <a:cubicBezTo>
                  <a:pt x="1231" y="2646"/>
                  <a:pt x="1197" y="2598"/>
                  <a:pt x="1145" y="2550"/>
                </a:cubicBezTo>
                <a:cubicBezTo>
                  <a:pt x="1145" y="2550"/>
                  <a:pt x="1144" y="2550"/>
                  <a:pt x="1144" y="2550"/>
                </a:cubicBezTo>
                <a:cubicBezTo>
                  <a:pt x="1143" y="2550"/>
                  <a:pt x="1142" y="2549"/>
                  <a:pt x="1142" y="2548"/>
                </a:cubicBezTo>
                <a:cubicBezTo>
                  <a:pt x="1142" y="2548"/>
                  <a:pt x="1141" y="2547"/>
                  <a:pt x="1141" y="2547"/>
                </a:cubicBezTo>
                <a:cubicBezTo>
                  <a:pt x="1103" y="2518"/>
                  <a:pt x="1059" y="2487"/>
                  <a:pt x="1008" y="2456"/>
                </a:cubicBezTo>
                <a:cubicBezTo>
                  <a:pt x="812" y="2335"/>
                  <a:pt x="787" y="2305"/>
                  <a:pt x="832" y="2232"/>
                </a:cubicBezTo>
                <a:cubicBezTo>
                  <a:pt x="861" y="2186"/>
                  <a:pt x="910" y="2163"/>
                  <a:pt x="942" y="2179"/>
                </a:cubicBezTo>
                <a:cubicBezTo>
                  <a:pt x="966" y="2192"/>
                  <a:pt x="1047" y="2152"/>
                  <a:pt x="1140" y="2087"/>
                </a:cubicBezTo>
                <a:cubicBezTo>
                  <a:pt x="1140" y="2086"/>
                  <a:pt x="1140" y="2085"/>
                  <a:pt x="1141" y="2085"/>
                </a:cubicBezTo>
                <a:cubicBezTo>
                  <a:pt x="1171" y="2057"/>
                  <a:pt x="1195" y="2039"/>
                  <a:pt x="1218" y="2026"/>
                </a:cubicBezTo>
                <a:cubicBezTo>
                  <a:pt x="1218" y="2026"/>
                  <a:pt x="1219" y="2027"/>
                  <a:pt x="1219" y="2026"/>
                </a:cubicBezTo>
                <a:cubicBezTo>
                  <a:pt x="1225" y="2022"/>
                  <a:pt x="1230" y="2019"/>
                  <a:pt x="1235" y="2014"/>
                </a:cubicBezTo>
                <a:cubicBezTo>
                  <a:pt x="1296" y="1963"/>
                  <a:pt x="1361" y="1918"/>
                  <a:pt x="1428" y="1876"/>
                </a:cubicBezTo>
                <a:cubicBezTo>
                  <a:pt x="1429" y="1875"/>
                  <a:pt x="1430" y="1874"/>
                  <a:pt x="1430" y="1874"/>
                </a:cubicBezTo>
                <a:cubicBezTo>
                  <a:pt x="1442" y="1863"/>
                  <a:pt x="1459" y="1851"/>
                  <a:pt x="1476" y="1840"/>
                </a:cubicBezTo>
                <a:cubicBezTo>
                  <a:pt x="1488" y="1832"/>
                  <a:pt x="1502" y="1824"/>
                  <a:pt x="1516" y="1815"/>
                </a:cubicBezTo>
                <a:cubicBezTo>
                  <a:pt x="1531" y="1807"/>
                  <a:pt x="1545" y="1799"/>
                  <a:pt x="1561" y="1790"/>
                </a:cubicBezTo>
                <a:cubicBezTo>
                  <a:pt x="1561" y="1790"/>
                  <a:pt x="1562" y="1790"/>
                  <a:pt x="1562" y="1790"/>
                </a:cubicBezTo>
                <a:cubicBezTo>
                  <a:pt x="1579" y="1782"/>
                  <a:pt x="1597" y="1772"/>
                  <a:pt x="1615" y="1764"/>
                </a:cubicBezTo>
                <a:cubicBezTo>
                  <a:pt x="1616" y="1764"/>
                  <a:pt x="1616" y="1764"/>
                  <a:pt x="1617" y="1764"/>
                </a:cubicBezTo>
                <a:cubicBezTo>
                  <a:pt x="1617" y="1763"/>
                  <a:pt x="1617" y="1762"/>
                  <a:pt x="1618" y="1762"/>
                </a:cubicBezTo>
                <a:cubicBezTo>
                  <a:pt x="1635" y="1754"/>
                  <a:pt x="1653" y="1747"/>
                  <a:pt x="1671" y="1739"/>
                </a:cubicBezTo>
                <a:cubicBezTo>
                  <a:pt x="1689" y="1731"/>
                  <a:pt x="1709" y="1723"/>
                  <a:pt x="1728" y="1716"/>
                </a:cubicBezTo>
                <a:cubicBezTo>
                  <a:pt x="1750" y="1707"/>
                  <a:pt x="1770" y="1699"/>
                  <a:pt x="1793" y="1691"/>
                </a:cubicBezTo>
                <a:cubicBezTo>
                  <a:pt x="1793" y="1691"/>
                  <a:pt x="1794" y="1691"/>
                  <a:pt x="1794" y="1691"/>
                </a:cubicBezTo>
                <a:cubicBezTo>
                  <a:pt x="1943" y="1634"/>
                  <a:pt x="2097" y="1595"/>
                  <a:pt x="2254" y="1576"/>
                </a:cubicBezTo>
                <a:cubicBezTo>
                  <a:pt x="2369" y="1561"/>
                  <a:pt x="2468" y="1539"/>
                  <a:pt x="2511" y="1520"/>
                </a:cubicBezTo>
                <a:cubicBezTo>
                  <a:pt x="2514" y="1512"/>
                  <a:pt x="2514" y="1502"/>
                  <a:pt x="2514" y="1490"/>
                </a:cubicBezTo>
                <a:cubicBezTo>
                  <a:pt x="2514" y="1489"/>
                  <a:pt x="2514" y="1488"/>
                  <a:pt x="2514" y="1487"/>
                </a:cubicBezTo>
                <a:cubicBezTo>
                  <a:pt x="2513" y="1475"/>
                  <a:pt x="2511" y="1462"/>
                  <a:pt x="2507" y="1446"/>
                </a:cubicBezTo>
                <a:cubicBezTo>
                  <a:pt x="2504" y="1433"/>
                  <a:pt x="2501" y="1423"/>
                  <a:pt x="2498" y="1410"/>
                </a:cubicBezTo>
                <a:cubicBezTo>
                  <a:pt x="2498" y="1410"/>
                  <a:pt x="2498" y="1409"/>
                  <a:pt x="2498" y="1409"/>
                </a:cubicBezTo>
                <a:cubicBezTo>
                  <a:pt x="2498" y="1408"/>
                  <a:pt x="2498" y="1407"/>
                  <a:pt x="2498" y="1407"/>
                </a:cubicBezTo>
                <a:cubicBezTo>
                  <a:pt x="2493" y="1397"/>
                  <a:pt x="2489" y="1388"/>
                  <a:pt x="2483" y="1378"/>
                </a:cubicBezTo>
                <a:cubicBezTo>
                  <a:pt x="2443" y="1308"/>
                  <a:pt x="2389" y="1300"/>
                  <a:pt x="2165" y="1332"/>
                </a:cubicBezTo>
                <a:cubicBezTo>
                  <a:pt x="2109" y="1344"/>
                  <a:pt x="2047" y="1359"/>
                  <a:pt x="1985" y="1375"/>
                </a:cubicBezTo>
                <a:cubicBezTo>
                  <a:pt x="1984" y="1375"/>
                  <a:pt x="1983" y="1375"/>
                  <a:pt x="1982" y="1375"/>
                </a:cubicBezTo>
                <a:cubicBezTo>
                  <a:pt x="1982" y="1375"/>
                  <a:pt x="1982" y="1375"/>
                  <a:pt x="1981" y="1375"/>
                </a:cubicBezTo>
                <a:cubicBezTo>
                  <a:pt x="1973" y="1377"/>
                  <a:pt x="1966" y="1378"/>
                  <a:pt x="1959" y="1380"/>
                </a:cubicBezTo>
                <a:cubicBezTo>
                  <a:pt x="1906" y="1394"/>
                  <a:pt x="1853" y="1410"/>
                  <a:pt x="1801" y="1425"/>
                </a:cubicBezTo>
                <a:cubicBezTo>
                  <a:pt x="1794" y="1427"/>
                  <a:pt x="1787" y="1428"/>
                  <a:pt x="1780" y="1430"/>
                </a:cubicBezTo>
                <a:cubicBezTo>
                  <a:pt x="1777" y="1431"/>
                  <a:pt x="1774" y="1431"/>
                  <a:pt x="1772" y="1432"/>
                </a:cubicBezTo>
                <a:cubicBezTo>
                  <a:pt x="1770" y="1432"/>
                  <a:pt x="1768" y="1433"/>
                  <a:pt x="1766" y="1433"/>
                </a:cubicBezTo>
                <a:cubicBezTo>
                  <a:pt x="1763" y="1434"/>
                  <a:pt x="1760" y="1436"/>
                  <a:pt x="1757" y="1437"/>
                </a:cubicBezTo>
                <a:cubicBezTo>
                  <a:pt x="1756" y="1437"/>
                  <a:pt x="1755" y="1437"/>
                  <a:pt x="1753" y="1437"/>
                </a:cubicBezTo>
                <a:cubicBezTo>
                  <a:pt x="1708" y="1451"/>
                  <a:pt x="1666" y="1466"/>
                  <a:pt x="1626" y="1480"/>
                </a:cubicBezTo>
                <a:cubicBezTo>
                  <a:pt x="1612" y="1484"/>
                  <a:pt x="1598" y="1489"/>
                  <a:pt x="1585" y="1494"/>
                </a:cubicBezTo>
                <a:cubicBezTo>
                  <a:pt x="1534" y="1512"/>
                  <a:pt x="1488" y="1530"/>
                  <a:pt x="1454" y="1547"/>
                </a:cubicBezTo>
                <a:cubicBezTo>
                  <a:pt x="1410" y="1568"/>
                  <a:pt x="1368" y="1590"/>
                  <a:pt x="1326" y="1613"/>
                </a:cubicBezTo>
                <a:cubicBezTo>
                  <a:pt x="1326" y="1613"/>
                  <a:pt x="1326" y="1612"/>
                  <a:pt x="1325" y="1613"/>
                </a:cubicBezTo>
                <a:cubicBezTo>
                  <a:pt x="1324" y="1613"/>
                  <a:pt x="1323" y="1614"/>
                  <a:pt x="1322" y="1615"/>
                </a:cubicBezTo>
                <a:cubicBezTo>
                  <a:pt x="1322" y="1615"/>
                  <a:pt x="1320" y="1614"/>
                  <a:pt x="1320" y="1615"/>
                </a:cubicBezTo>
                <a:cubicBezTo>
                  <a:pt x="1311" y="1619"/>
                  <a:pt x="1303" y="1626"/>
                  <a:pt x="1295" y="1631"/>
                </a:cubicBezTo>
                <a:cubicBezTo>
                  <a:pt x="1289" y="1634"/>
                  <a:pt x="1284" y="1636"/>
                  <a:pt x="1279" y="1639"/>
                </a:cubicBezTo>
                <a:cubicBezTo>
                  <a:pt x="1273" y="1643"/>
                  <a:pt x="1268" y="1645"/>
                  <a:pt x="1263" y="1648"/>
                </a:cubicBezTo>
                <a:cubicBezTo>
                  <a:pt x="1262" y="1649"/>
                  <a:pt x="1261" y="1650"/>
                  <a:pt x="1260" y="1650"/>
                </a:cubicBezTo>
                <a:cubicBezTo>
                  <a:pt x="1255" y="1653"/>
                  <a:pt x="1249" y="1656"/>
                  <a:pt x="1244" y="1659"/>
                </a:cubicBezTo>
                <a:cubicBezTo>
                  <a:pt x="1234" y="1665"/>
                  <a:pt x="1224" y="1671"/>
                  <a:pt x="1214" y="1677"/>
                </a:cubicBezTo>
                <a:cubicBezTo>
                  <a:pt x="1214" y="1677"/>
                  <a:pt x="1214" y="1678"/>
                  <a:pt x="1214" y="1678"/>
                </a:cubicBezTo>
                <a:cubicBezTo>
                  <a:pt x="1195" y="1690"/>
                  <a:pt x="1177" y="1701"/>
                  <a:pt x="1159" y="1712"/>
                </a:cubicBezTo>
                <a:cubicBezTo>
                  <a:pt x="1146" y="1721"/>
                  <a:pt x="1133" y="1730"/>
                  <a:pt x="1120" y="1739"/>
                </a:cubicBezTo>
                <a:cubicBezTo>
                  <a:pt x="1118" y="1740"/>
                  <a:pt x="1116" y="1740"/>
                  <a:pt x="1114" y="1741"/>
                </a:cubicBezTo>
                <a:cubicBezTo>
                  <a:pt x="1094" y="1755"/>
                  <a:pt x="1075" y="1769"/>
                  <a:pt x="1056" y="1783"/>
                </a:cubicBezTo>
                <a:cubicBezTo>
                  <a:pt x="1044" y="1792"/>
                  <a:pt x="1033" y="1800"/>
                  <a:pt x="1022" y="1808"/>
                </a:cubicBezTo>
                <a:cubicBezTo>
                  <a:pt x="1004" y="1822"/>
                  <a:pt x="986" y="1836"/>
                  <a:pt x="970" y="1849"/>
                </a:cubicBezTo>
                <a:cubicBezTo>
                  <a:pt x="970" y="1849"/>
                  <a:pt x="969" y="1850"/>
                  <a:pt x="969" y="1851"/>
                </a:cubicBezTo>
                <a:cubicBezTo>
                  <a:pt x="968" y="1851"/>
                  <a:pt x="968" y="1850"/>
                  <a:pt x="967" y="1851"/>
                </a:cubicBezTo>
                <a:cubicBezTo>
                  <a:pt x="960" y="1857"/>
                  <a:pt x="953" y="1864"/>
                  <a:pt x="946" y="1870"/>
                </a:cubicBezTo>
                <a:cubicBezTo>
                  <a:pt x="945" y="1871"/>
                  <a:pt x="943" y="1873"/>
                  <a:pt x="942" y="1874"/>
                </a:cubicBezTo>
                <a:cubicBezTo>
                  <a:pt x="928" y="1887"/>
                  <a:pt x="912" y="1899"/>
                  <a:pt x="900" y="1911"/>
                </a:cubicBezTo>
                <a:cubicBezTo>
                  <a:pt x="862" y="1948"/>
                  <a:pt x="836" y="1984"/>
                  <a:pt x="822" y="2012"/>
                </a:cubicBezTo>
                <a:cubicBezTo>
                  <a:pt x="817" y="2035"/>
                  <a:pt x="821" y="2056"/>
                  <a:pt x="832" y="2074"/>
                </a:cubicBezTo>
                <a:cubicBezTo>
                  <a:pt x="866" y="2130"/>
                  <a:pt x="857" y="2161"/>
                  <a:pt x="794" y="2206"/>
                </a:cubicBezTo>
                <a:cubicBezTo>
                  <a:pt x="757" y="2232"/>
                  <a:pt x="729" y="2235"/>
                  <a:pt x="689" y="2206"/>
                </a:cubicBezTo>
                <a:cubicBezTo>
                  <a:pt x="689" y="2206"/>
                  <a:pt x="688" y="2206"/>
                  <a:pt x="688" y="2206"/>
                </a:cubicBezTo>
                <a:cubicBezTo>
                  <a:pt x="687" y="2206"/>
                  <a:pt x="687" y="2206"/>
                  <a:pt x="686" y="2206"/>
                </a:cubicBezTo>
                <a:cubicBezTo>
                  <a:pt x="678" y="2202"/>
                  <a:pt x="670" y="2199"/>
                  <a:pt x="661" y="2193"/>
                </a:cubicBezTo>
                <a:cubicBezTo>
                  <a:pt x="661" y="2193"/>
                  <a:pt x="660" y="2192"/>
                  <a:pt x="660" y="2192"/>
                </a:cubicBezTo>
                <a:cubicBezTo>
                  <a:pt x="650" y="2186"/>
                  <a:pt x="640" y="2178"/>
                  <a:pt x="629" y="2169"/>
                </a:cubicBezTo>
                <a:cubicBezTo>
                  <a:pt x="605" y="2145"/>
                  <a:pt x="581" y="2121"/>
                  <a:pt x="558" y="2092"/>
                </a:cubicBezTo>
                <a:cubicBezTo>
                  <a:pt x="558" y="2092"/>
                  <a:pt x="558" y="2091"/>
                  <a:pt x="558" y="2090"/>
                </a:cubicBezTo>
                <a:cubicBezTo>
                  <a:pt x="556" y="2089"/>
                  <a:pt x="555" y="2088"/>
                  <a:pt x="554" y="2087"/>
                </a:cubicBezTo>
                <a:cubicBezTo>
                  <a:pt x="552" y="2084"/>
                  <a:pt x="551" y="2080"/>
                  <a:pt x="549" y="2078"/>
                </a:cubicBezTo>
                <a:cubicBezTo>
                  <a:pt x="547" y="2076"/>
                  <a:pt x="545" y="2075"/>
                  <a:pt x="543" y="2073"/>
                </a:cubicBezTo>
                <a:cubicBezTo>
                  <a:pt x="542" y="2071"/>
                  <a:pt x="541" y="2068"/>
                  <a:pt x="539" y="2066"/>
                </a:cubicBezTo>
                <a:cubicBezTo>
                  <a:pt x="523" y="2044"/>
                  <a:pt x="506" y="2023"/>
                  <a:pt x="490" y="2000"/>
                </a:cubicBezTo>
                <a:cubicBezTo>
                  <a:pt x="487" y="1994"/>
                  <a:pt x="484" y="1988"/>
                  <a:pt x="481" y="1982"/>
                </a:cubicBezTo>
                <a:cubicBezTo>
                  <a:pt x="463" y="1953"/>
                  <a:pt x="445" y="1924"/>
                  <a:pt x="429" y="1893"/>
                </a:cubicBezTo>
                <a:cubicBezTo>
                  <a:pt x="411" y="1857"/>
                  <a:pt x="393" y="1819"/>
                  <a:pt x="378" y="1781"/>
                </a:cubicBezTo>
                <a:cubicBezTo>
                  <a:pt x="377" y="1781"/>
                  <a:pt x="378" y="1780"/>
                  <a:pt x="378" y="1780"/>
                </a:cubicBezTo>
                <a:cubicBezTo>
                  <a:pt x="202" y="1406"/>
                  <a:pt x="250" y="1010"/>
                  <a:pt x="522" y="658"/>
                </a:cubicBezTo>
                <a:cubicBezTo>
                  <a:pt x="566" y="601"/>
                  <a:pt x="619" y="546"/>
                  <a:pt x="677" y="498"/>
                </a:cubicBezTo>
                <a:cubicBezTo>
                  <a:pt x="677" y="497"/>
                  <a:pt x="678" y="498"/>
                  <a:pt x="678" y="498"/>
                </a:cubicBezTo>
                <a:cubicBezTo>
                  <a:pt x="679" y="498"/>
                  <a:pt x="680" y="496"/>
                  <a:pt x="680" y="496"/>
                </a:cubicBezTo>
                <a:cubicBezTo>
                  <a:pt x="680" y="495"/>
                  <a:pt x="680" y="495"/>
                  <a:pt x="681" y="494"/>
                </a:cubicBezTo>
                <a:cubicBezTo>
                  <a:pt x="706" y="472"/>
                  <a:pt x="734" y="451"/>
                  <a:pt x="761" y="432"/>
                </a:cubicBezTo>
                <a:cubicBezTo>
                  <a:pt x="765" y="429"/>
                  <a:pt x="769" y="426"/>
                  <a:pt x="774" y="423"/>
                </a:cubicBezTo>
                <a:cubicBezTo>
                  <a:pt x="775" y="423"/>
                  <a:pt x="776" y="422"/>
                  <a:pt x="777" y="421"/>
                </a:cubicBezTo>
                <a:cubicBezTo>
                  <a:pt x="777" y="421"/>
                  <a:pt x="778" y="422"/>
                  <a:pt x="778" y="421"/>
                </a:cubicBezTo>
                <a:cubicBezTo>
                  <a:pt x="778" y="421"/>
                  <a:pt x="778" y="420"/>
                  <a:pt x="778" y="420"/>
                </a:cubicBezTo>
                <a:cubicBezTo>
                  <a:pt x="803" y="403"/>
                  <a:pt x="827" y="389"/>
                  <a:pt x="853" y="375"/>
                </a:cubicBezTo>
                <a:cubicBezTo>
                  <a:pt x="854" y="375"/>
                  <a:pt x="855" y="374"/>
                  <a:pt x="856" y="374"/>
                </a:cubicBezTo>
                <a:cubicBezTo>
                  <a:pt x="856" y="373"/>
                  <a:pt x="857" y="374"/>
                  <a:pt x="857" y="374"/>
                </a:cubicBezTo>
                <a:cubicBezTo>
                  <a:pt x="858" y="373"/>
                  <a:pt x="858" y="372"/>
                  <a:pt x="859" y="372"/>
                </a:cubicBezTo>
                <a:cubicBezTo>
                  <a:pt x="865" y="368"/>
                  <a:pt x="872" y="366"/>
                  <a:pt x="879" y="363"/>
                </a:cubicBezTo>
                <a:cubicBezTo>
                  <a:pt x="879" y="363"/>
                  <a:pt x="879" y="361"/>
                  <a:pt x="880" y="361"/>
                </a:cubicBezTo>
                <a:cubicBezTo>
                  <a:pt x="1007" y="293"/>
                  <a:pt x="1140" y="251"/>
                  <a:pt x="1254" y="251"/>
                </a:cubicBezTo>
                <a:cubicBezTo>
                  <a:pt x="1306" y="251"/>
                  <a:pt x="1404" y="275"/>
                  <a:pt x="1500" y="306"/>
                </a:cubicBezTo>
                <a:cubicBezTo>
                  <a:pt x="1500" y="306"/>
                  <a:pt x="1501" y="306"/>
                  <a:pt x="1501" y="306"/>
                </a:cubicBezTo>
                <a:cubicBezTo>
                  <a:pt x="1513" y="309"/>
                  <a:pt x="1525" y="313"/>
                  <a:pt x="1537" y="317"/>
                </a:cubicBezTo>
                <a:cubicBezTo>
                  <a:pt x="1538" y="317"/>
                  <a:pt x="1538" y="317"/>
                  <a:pt x="1538" y="317"/>
                </a:cubicBezTo>
                <a:cubicBezTo>
                  <a:pt x="1540" y="317"/>
                  <a:pt x="1541" y="318"/>
                  <a:pt x="1542" y="318"/>
                </a:cubicBezTo>
                <a:cubicBezTo>
                  <a:pt x="1545" y="319"/>
                  <a:pt x="1547" y="319"/>
                  <a:pt x="1549" y="320"/>
                </a:cubicBezTo>
                <a:cubicBezTo>
                  <a:pt x="1550" y="321"/>
                  <a:pt x="1551" y="322"/>
                  <a:pt x="1552" y="322"/>
                </a:cubicBezTo>
                <a:cubicBezTo>
                  <a:pt x="1553" y="322"/>
                  <a:pt x="1553" y="322"/>
                  <a:pt x="1554" y="322"/>
                </a:cubicBezTo>
                <a:cubicBezTo>
                  <a:pt x="1555" y="322"/>
                  <a:pt x="1556" y="322"/>
                  <a:pt x="1556" y="322"/>
                </a:cubicBezTo>
                <a:cubicBezTo>
                  <a:pt x="1583" y="331"/>
                  <a:pt x="1610" y="343"/>
                  <a:pt x="1637" y="354"/>
                </a:cubicBezTo>
                <a:cubicBezTo>
                  <a:pt x="1638" y="355"/>
                  <a:pt x="1639" y="353"/>
                  <a:pt x="1641" y="354"/>
                </a:cubicBezTo>
                <a:cubicBezTo>
                  <a:pt x="1641" y="354"/>
                  <a:pt x="1642" y="355"/>
                  <a:pt x="1643" y="356"/>
                </a:cubicBezTo>
                <a:cubicBezTo>
                  <a:pt x="1701" y="379"/>
                  <a:pt x="1750" y="397"/>
                  <a:pt x="1792" y="411"/>
                </a:cubicBezTo>
                <a:cubicBezTo>
                  <a:pt x="1835" y="421"/>
                  <a:pt x="1867" y="418"/>
                  <a:pt x="1898" y="404"/>
                </a:cubicBezTo>
                <a:cubicBezTo>
                  <a:pt x="1911" y="397"/>
                  <a:pt x="1924" y="390"/>
                  <a:pt x="1937" y="379"/>
                </a:cubicBezTo>
                <a:cubicBezTo>
                  <a:pt x="1941" y="376"/>
                  <a:pt x="1943" y="373"/>
                  <a:pt x="1947" y="370"/>
                </a:cubicBezTo>
                <a:cubicBezTo>
                  <a:pt x="1954" y="352"/>
                  <a:pt x="1969" y="332"/>
                  <a:pt x="1989" y="317"/>
                </a:cubicBezTo>
                <a:cubicBezTo>
                  <a:pt x="2053" y="269"/>
                  <a:pt x="1929" y="177"/>
                  <a:pt x="1749" y="102"/>
                </a:cubicBezTo>
                <a:cubicBezTo>
                  <a:pt x="1719" y="91"/>
                  <a:pt x="1686" y="82"/>
                  <a:pt x="1654" y="72"/>
                </a:cubicBezTo>
                <a:cubicBezTo>
                  <a:pt x="1623" y="62"/>
                  <a:pt x="1592" y="53"/>
                  <a:pt x="1561" y="45"/>
                </a:cubicBezTo>
                <a:cubicBezTo>
                  <a:pt x="1554" y="43"/>
                  <a:pt x="1546" y="41"/>
                  <a:pt x="1538" y="40"/>
                </a:cubicBezTo>
                <a:cubicBezTo>
                  <a:pt x="1535" y="39"/>
                  <a:pt x="1532" y="39"/>
                  <a:pt x="1529" y="38"/>
                </a:cubicBezTo>
                <a:cubicBezTo>
                  <a:pt x="1527" y="38"/>
                  <a:pt x="1526" y="37"/>
                  <a:pt x="1524" y="36"/>
                </a:cubicBezTo>
                <a:cubicBezTo>
                  <a:pt x="1502" y="31"/>
                  <a:pt x="1480" y="28"/>
                  <a:pt x="1459" y="24"/>
                </a:cubicBezTo>
                <a:cubicBezTo>
                  <a:pt x="1425" y="18"/>
                  <a:pt x="1392" y="13"/>
                  <a:pt x="1361" y="10"/>
                </a:cubicBezTo>
                <a:cubicBezTo>
                  <a:pt x="1314" y="5"/>
                  <a:pt x="1269" y="1"/>
                  <a:pt x="1224" y="1"/>
                </a:cubicBezTo>
                <a:close/>
                <a:moveTo>
                  <a:pt x="3592" y="79"/>
                </a:moveTo>
                <a:cubicBezTo>
                  <a:pt x="3484" y="79"/>
                  <a:pt x="3399" y="80"/>
                  <a:pt x="3321" y="82"/>
                </a:cubicBezTo>
                <a:cubicBezTo>
                  <a:pt x="3320" y="82"/>
                  <a:pt x="3320" y="82"/>
                  <a:pt x="3319" y="82"/>
                </a:cubicBezTo>
                <a:cubicBezTo>
                  <a:pt x="3319" y="82"/>
                  <a:pt x="3319" y="82"/>
                  <a:pt x="3318" y="82"/>
                </a:cubicBezTo>
                <a:cubicBezTo>
                  <a:pt x="3116" y="90"/>
                  <a:pt x="2993" y="110"/>
                  <a:pt x="2861" y="155"/>
                </a:cubicBezTo>
                <a:cubicBezTo>
                  <a:pt x="2813" y="173"/>
                  <a:pt x="2765" y="190"/>
                  <a:pt x="2707" y="215"/>
                </a:cubicBezTo>
                <a:cubicBezTo>
                  <a:pt x="2664" y="234"/>
                  <a:pt x="2620" y="257"/>
                  <a:pt x="2573" y="283"/>
                </a:cubicBezTo>
                <a:cubicBezTo>
                  <a:pt x="2560" y="290"/>
                  <a:pt x="2546" y="300"/>
                  <a:pt x="2532" y="308"/>
                </a:cubicBezTo>
                <a:cubicBezTo>
                  <a:pt x="2473" y="343"/>
                  <a:pt x="2412" y="382"/>
                  <a:pt x="2351" y="425"/>
                </a:cubicBezTo>
                <a:cubicBezTo>
                  <a:pt x="2289" y="468"/>
                  <a:pt x="2227" y="515"/>
                  <a:pt x="2167" y="563"/>
                </a:cubicBezTo>
                <a:cubicBezTo>
                  <a:pt x="2136" y="588"/>
                  <a:pt x="2106" y="613"/>
                  <a:pt x="2076" y="638"/>
                </a:cubicBezTo>
                <a:cubicBezTo>
                  <a:pt x="2062" y="651"/>
                  <a:pt x="2046" y="663"/>
                  <a:pt x="2031" y="675"/>
                </a:cubicBezTo>
                <a:cubicBezTo>
                  <a:pt x="2011" y="694"/>
                  <a:pt x="1991" y="712"/>
                  <a:pt x="1970" y="730"/>
                </a:cubicBezTo>
                <a:cubicBezTo>
                  <a:pt x="1970" y="731"/>
                  <a:pt x="1969" y="732"/>
                  <a:pt x="1969" y="732"/>
                </a:cubicBezTo>
                <a:cubicBezTo>
                  <a:pt x="1968" y="733"/>
                  <a:pt x="1967" y="733"/>
                  <a:pt x="1966" y="734"/>
                </a:cubicBezTo>
                <a:cubicBezTo>
                  <a:pt x="1943" y="756"/>
                  <a:pt x="1921" y="778"/>
                  <a:pt x="1899" y="800"/>
                </a:cubicBezTo>
                <a:cubicBezTo>
                  <a:pt x="1898" y="801"/>
                  <a:pt x="1896" y="800"/>
                  <a:pt x="1895" y="801"/>
                </a:cubicBezTo>
                <a:cubicBezTo>
                  <a:pt x="1883" y="813"/>
                  <a:pt x="1871" y="827"/>
                  <a:pt x="1859" y="839"/>
                </a:cubicBezTo>
                <a:cubicBezTo>
                  <a:pt x="1859" y="839"/>
                  <a:pt x="1858" y="839"/>
                  <a:pt x="1858" y="839"/>
                </a:cubicBezTo>
                <a:cubicBezTo>
                  <a:pt x="1832" y="865"/>
                  <a:pt x="1807" y="892"/>
                  <a:pt x="1784" y="919"/>
                </a:cubicBezTo>
                <a:cubicBezTo>
                  <a:pt x="1783" y="919"/>
                  <a:pt x="1782" y="920"/>
                  <a:pt x="1781" y="920"/>
                </a:cubicBezTo>
                <a:cubicBezTo>
                  <a:pt x="1773" y="929"/>
                  <a:pt x="1764" y="940"/>
                  <a:pt x="1756" y="949"/>
                </a:cubicBezTo>
                <a:cubicBezTo>
                  <a:pt x="1755" y="949"/>
                  <a:pt x="1754" y="950"/>
                  <a:pt x="1753" y="951"/>
                </a:cubicBezTo>
                <a:cubicBezTo>
                  <a:pt x="1722" y="987"/>
                  <a:pt x="1694" y="1022"/>
                  <a:pt x="1671" y="1055"/>
                </a:cubicBezTo>
                <a:lnTo>
                  <a:pt x="1560" y="1217"/>
                </a:lnTo>
                <a:lnTo>
                  <a:pt x="1749" y="1164"/>
                </a:lnTo>
                <a:cubicBezTo>
                  <a:pt x="1764" y="1159"/>
                  <a:pt x="1781" y="1152"/>
                  <a:pt x="1797" y="1146"/>
                </a:cubicBezTo>
                <a:cubicBezTo>
                  <a:pt x="1831" y="1132"/>
                  <a:pt x="1867" y="1115"/>
                  <a:pt x="1903" y="1094"/>
                </a:cubicBezTo>
                <a:cubicBezTo>
                  <a:pt x="1904" y="1094"/>
                  <a:pt x="1905" y="1093"/>
                  <a:pt x="1906" y="1093"/>
                </a:cubicBezTo>
                <a:cubicBezTo>
                  <a:pt x="1906" y="1092"/>
                  <a:pt x="1906" y="1091"/>
                  <a:pt x="1907" y="1091"/>
                </a:cubicBezTo>
                <a:cubicBezTo>
                  <a:pt x="1941" y="1070"/>
                  <a:pt x="1976" y="1047"/>
                  <a:pt x="2009" y="1022"/>
                </a:cubicBezTo>
                <a:cubicBezTo>
                  <a:pt x="2009" y="1021"/>
                  <a:pt x="2010" y="1022"/>
                  <a:pt x="2010" y="1022"/>
                </a:cubicBezTo>
                <a:cubicBezTo>
                  <a:pt x="2011" y="1021"/>
                  <a:pt x="2011" y="1022"/>
                  <a:pt x="2012" y="1022"/>
                </a:cubicBezTo>
                <a:cubicBezTo>
                  <a:pt x="2012" y="1021"/>
                  <a:pt x="2013" y="1019"/>
                  <a:pt x="2014" y="1018"/>
                </a:cubicBezTo>
                <a:cubicBezTo>
                  <a:pt x="2015" y="1018"/>
                  <a:pt x="2015" y="1018"/>
                  <a:pt x="2016" y="1018"/>
                </a:cubicBezTo>
                <a:cubicBezTo>
                  <a:pt x="2022" y="1012"/>
                  <a:pt x="2030" y="1006"/>
                  <a:pt x="2034" y="1000"/>
                </a:cubicBezTo>
                <a:cubicBezTo>
                  <a:pt x="2059" y="970"/>
                  <a:pt x="2086" y="947"/>
                  <a:pt x="2111" y="935"/>
                </a:cubicBezTo>
                <a:cubicBezTo>
                  <a:pt x="2117" y="928"/>
                  <a:pt x="2125" y="921"/>
                  <a:pt x="2131" y="915"/>
                </a:cubicBezTo>
                <a:cubicBezTo>
                  <a:pt x="2156" y="887"/>
                  <a:pt x="2180" y="863"/>
                  <a:pt x="2202" y="842"/>
                </a:cubicBezTo>
                <a:cubicBezTo>
                  <a:pt x="2207" y="838"/>
                  <a:pt x="2212" y="834"/>
                  <a:pt x="2217" y="830"/>
                </a:cubicBezTo>
                <a:cubicBezTo>
                  <a:pt x="2237" y="812"/>
                  <a:pt x="2256" y="797"/>
                  <a:pt x="2273" y="785"/>
                </a:cubicBezTo>
                <a:cubicBezTo>
                  <a:pt x="2273" y="785"/>
                  <a:pt x="2273" y="784"/>
                  <a:pt x="2274" y="784"/>
                </a:cubicBezTo>
                <a:cubicBezTo>
                  <a:pt x="2322" y="739"/>
                  <a:pt x="2389" y="689"/>
                  <a:pt x="2467" y="638"/>
                </a:cubicBezTo>
                <a:cubicBezTo>
                  <a:pt x="2466" y="631"/>
                  <a:pt x="2465" y="625"/>
                  <a:pt x="2467" y="620"/>
                </a:cubicBezTo>
                <a:cubicBezTo>
                  <a:pt x="2473" y="609"/>
                  <a:pt x="2515" y="583"/>
                  <a:pt x="2579" y="551"/>
                </a:cubicBezTo>
                <a:cubicBezTo>
                  <a:pt x="2642" y="519"/>
                  <a:pt x="2726" y="480"/>
                  <a:pt x="2817" y="443"/>
                </a:cubicBezTo>
                <a:cubicBezTo>
                  <a:pt x="2826" y="439"/>
                  <a:pt x="2836" y="437"/>
                  <a:pt x="2845" y="434"/>
                </a:cubicBezTo>
                <a:cubicBezTo>
                  <a:pt x="2891" y="414"/>
                  <a:pt x="2936" y="395"/>
                  <a:pt x="2979" y="381"/>
                </a:cubicBezTo>
                <a:cubicBezTo>
                  <a:pt x="3077" y="347"/>
                  <a:pt x="3202" y="328"/>
                  <a:pt x="3337" y="318"/>
                </a:cubicBezTo>
                <a:cubicBezTo>
                  <a:pt x="3337" y="318"/>
                  <a:pt x="3339" y="319"/>
                  <a:pt x="3339" y="318"/>
                </a:cubicBezTo>
                <a:cubicBezTo>
                  <a:pt x="3341" y="318"/>
                  <a:pt x="3343" y="319"/>
                  <a:pt x="3345" y="318"/>
                </a:cubicBezTo>
                <a:cubicBezTo>
                  <a:pt x="3346" y="318"/>
                  <a:pt x="3348" y="319"/>
                  <a:pt x="3350" y="318"/>
                </a:cubicBezTo>
                <a:cubicBezTo>
                  <a:pt x="3401" y="313"/>
                  <a:pt x="3453" y="311"/>
                  <a:pt x="3505" y="310"/>
                </a:cubicBezTo>
                <a:cubicBezTo>
                  <a:pt x="3506" y="310"/>
                  <a:pt x="3506" y="308"/>
                  <a:pt x="3508" y="308"/>
                </a:cubicBezTo>
                <a:cubicBezTo>
                  <a:pt x="3508" y="308"/>
                  <a:pt x="3509" y="308"/>
                  <a:pt x="3509" y="308"/>
                </a:cubicBezTo>
                <a:cubicBezTo>
                  <a:pt x="3510" y="308"/>
                  <a:pt x="3510" y="308"/>
                  <a:pt x="3510" y="308"/>
                </a:cubicBezTo>
                <a:cubicBezTo>
                  <a:pt x="3514" y="308"/>
                  <a:pt x="3518" y="308"/>
                  <a:pt x="3522" y="308"/>
                </a:cubicBezTo>
                <a:cubicBezTo>
                  <a:pt x="3528" y="308"/>
                  <a:pt x="3533" y="308"/>
                  <a:pt x="3539" y="308"/>
                </a:cubicBezTo>
                <a:cubicBezTo>
                  <a:pt x="3588" y="307"/>
                  <a:pt x="3638" y="309"/>
                  <a:pt x="3687" y="311"/>
                </a:cubicBezTo>
                <a:cubicBezTo>
                  <a:pt x="3687" y="311"/>
                  <a:pt x="3687" y="311"/>
                  <a:pt x="3688" y="311"/>
                </a:cubicBezTo>
                <a:cubicBezTo>
                  <a:pt x="3702" y="312"/>
                  <a:pt x="3715" y="314"/>
                  <a:pt x="3729" y="315"/>
                </a:cubicBezTo>
                <a:cubicBezTo>
                  <a:pt x="3730" y="315"/>
                  <a:pt x="3731" y="315"/>
                  <a:pt x="3732" y="315"/>
                </a:cubicBezTo>
                <a:cubicBezTo>
                  <a:pt x="3781" y="319"/>
                  <a:pt x="3829" y="324"/>
                  <a:pt x="3877" y="331"/>
                </a:cubicBezTo>
                <a:cubicBezTo>
                  <a:pt x="3887" y="332"/>
                  <a:pt x="3896" y="333"/>
                  <a:pt x="3905" y="334"/>
                </a:cubicBezTo>
                <a:cubicBezTo>
                  <a:pt x="3905" y="334"/>
                  <a:pt x="3906" y="334"/>
                  <a:pt x="3906" y="334"/>
                </a:cubicBezTo>
                <a:cubicBezTo>
                  <a:pt x="3908" y="335"/>
                  <a:pt x="3909" y="336"/>
                  <a:pt x="3910" y="336"/>
                </a:cubicBezTo>
                <a:cubicBezTo>
                  <a:pt x="3911" y="336"/>
                  <a:pt x="3912" y="336"/>
                  <a:pt x="3913" y="336"/>
                </a:cubicBezTo>
                <a:cubicBezTo>
                  <a:pt x="3964" y="344"/>
                  <a:pt x="4013" y="355"/>
                  <a:pt x="4063" y="366"/>
                </a:cubicBezTo>
                <a:cubicBezTo>
                  <a:pt x="4063" y="366"/>
                  <a:pt x="4064" y="366"/>
                  <a:pt x="4064" y="366"/>
                </a:cubicBezTo>
                <a:cubicBezTo>
                  <a:pt x="4065" y="367"/>
                  <a:pt x="4067" y="366"/>
                  <a:pt x="4068" y="366"/>
                </a:cubicBezTo>
                <a:cubicBezTo>
                  <a:pt x="4192" y="392"/>
                  <a:pt x="4305" y="426"/>
                  <a:pt x="4398" y="468"/>
                </a:cubicBezTo>
                <a:cubicBezTo>
                  <a:pt x="4732" y="618"/>
                  <a:pt x="5051" y="847"/>
                  <a:pt x="5310" y="1119"/>
                </a:cubicBezTo>
                <a:cubicBezTo>
                  <a:pt x="5324" y="1134"/>
                  <a:pt x="5339" y="1147"/>
                  <a:pt x="5354" y="1162"/>
                </a:cubicBezTo>
                <a:cubicBezTo>
                  <a:pt x="5362" y="1168"/>
                  <a:pt x="5370" y="1176"/>
                  <a:pt x="5379" y="1183"/>
                </a:cubicBezTo>
                <a:cubicBezTo>
                  <a:pt x="5379" y="1184"/>
                  <a:pt x="5381" y="1184"/>
                  <a:pt x="5381" y="1185"/>
                </a:cubicBezTo>
                <a:cubicBezTo>
                  <a:pt x="5383" y="1187"/>
                  <a:pt x="5385" y="1188"/>
                  <a:pt x="5387" y="1190"/>
                </a:cubicBezTo>
                <a:cubicBezTo>
                  <a:pt x="5388" y="1191"/>
                  <a:pt x="5388" y="1193"/>
                  <a:pt x="5389" y="1194"/>
                </a:cubicBezTo>
                <a:cubicBezTo>
                  <a:pt x="5390" y="1194"/>
                  <a:pt x="5391" y="1193"/>
                  <a:pt x="5392" y="1194"/>
                </a:cubicBezTo>
                <a:cubicBezTo>
                  <a:pt x="5404" y="1205"/>
                  <a:pt x="5415" y="1218"/>
                  <a:pt x="5426" y="1231"/>
                </a:cubicBezTo>
                <a:cubicBezTo>
                  <a:pt x="5427" y="1231"/>
                  <a:pt x="5427" y="1231"/>
                  <a:pt x="5428" y="1231"/>
                </a:cubicBezTo>
                <a:cubicBezTo>
                  <a:pt x="5428" y="1232"/>
                  <a:pt x="5429" y="1232"/>
                  <a:pt x="5429" y="1233"/>
                </a:cubicBezTo>
                <a:cubicBezTo>
                  <a:pt x="5495" y="1292"/>
                  <a:pt x="5552" y="1333"/>
                  <a:pt x="5573" y="1334"/>
                </a:cubicBezTo>
                <a:cubicBezTo>
                  <a:pt x="5584" y="1334"/>
                  <a:pt x="5595" y="1334"/>
                  <a:pt x="5605" y="1332"/>
                </a:cubicBezTo>
                <a:cubicBezTo>
                  <a:pt x="5626" y="1323"/>
                  <a:pt x="5649" y="1307"/>
                  <a:pt x="5679" y="1288"/>
                </a:cubicBezTo>
                <a:lnTo>
                  <a:pt x="5701" y="1275"/>
                </a:lnTo>
                <a:cubicBezTo>
                  <a:pt x="5732" y="1242"/>
                  <a:pt x="5755" y="1197"/>
                  <a:pt x="5760" y="1148"/>
                </a:cubicBezTo>
                <a:lnTo>
                  <a:pt x="5542" y="929"/>
                </a:lnTo>
                <a:cubicBezTo>
                  <a:pt x="5500" y="888"/>
                  <a:pt x="5455" y="847"/>
                  <a:pt x="5409" y="807"/>
                </a:cubicBezTo>
                <a:cubicBezTo>
                  <a:pt x="5409" y="806"/>
                  <a:pt x="5408" y="805"/>
                  <a:pt x="5408" y="805"/>
                </a:cubicBezTo>
                <a:cubicBezTo>
                  <a:pt x="5391" y="790"/>
                  <a:pt x="5374" y="775"/>
                  <a:pt x="5356" y="761"/>
                </a:cubicBezTo>
                <a:cubicBezTo>
                  <a:pt x="5355" y="759"/>
                  <a:pt x="5353" y="760"/>
                  <a:pt x="5352" y="759"/>
                </a:cubicBezTo>
                <a:cubicBezTo>
                  <a:pt x="5322" y="733"/>
                  <a:pt x="5291" y="707"/>
                  <a:pt x="5259" y="682"/>
                </a:cubicBezTo>
                <a:cubicBezTo>
                  <a:pt x="5259" y="682"/>
                  <a:pt x="5258" y="683"/>
                  <a:pt x="5258" y="682"/>
                </a:cubicBezTo>
                <a:cubicBezTo>
                  <a:pt x="5241" y="669"/>
                  <a:pt x="5224" y="655"/>
                  <a:pt x="5206" y="642"/>
                </a:cubicBezTo>
                <a:cubicBezTo>
                  <a:pt x="5163" y="609"/>
                  <a:pt x="5119" y="577"/>
                  <a:pt x="5074" y="546"/>
                </a:cubicBezTo>
                <a:cubicBezTo>
                  <a:pt x="5068" y="542"/>
                  <a:pt x="5062" y="537"/>
                  <a:pt x="5057" y="533"/>
                </a:cubicBezTo>
                <a:cubicBezTo>
                  <a:pt x="5000" y="495"/>
                  <a:pt x="4943" y="457"/>
                  <a:pt x="4884" y="421"/>
                </a:cubicBezTo>
                <a:cubicBezTo>
                  <a:pt x="4876" y="417"/>
                  <a:pt x="4869" y="412"/>
                  <a:pt x="4861" y="407"/>
                </a:cubicBezTo>
                <a:cubicBezTo>
                  <a:pt x="4851" y="401"/>
                  <a:pt x="4840" y="395"/>
                  <a:pt x="4830" y="389"/>
                </a:cubicBezTo>
                <a:cubicBezTo>
                  <a:pt x="4829" y="389"/>
                  <a:pt x="4828" y="388"/>
                  <a:pt x="4827" y="388"/>
                </a:cubicBezTo>
                <a:cubicBezTo>
                  <a:pt x="4826" y="387"/>
                  <a:pt x="4825" y="387"/>
                  <a:pt x="4823" y="386"/>
                </a:cubicBezTo>
                <a:cubicBezTo>
                  <a:pt x="4823" y="386"/>
                  <a:pt x="4822" y="386"/>
                  <a:pt x="4822" y="386"/>
                </a:cubicBezTo>
                <a:cubicBezTo>
                  <a:pt x="4683" y="306"/>
                  <a:pt x="4542" y="236"/>
                  <a:pt x="4410" y="185"/>
                </a:cubicBezTo>
                <a:cubicBezTo>
                  <a:pt x="4347" y="161"/>
                  <a:pt x="4290" y="141"/>
                  <a:pt x="4234" y="125"/>
                </a:cubicBezTo>
                <a:cubicBezTo>
                  <a:pt x="4234" y="125"/>
                  <a:pt x="4233" y="125"/>
                  <a:pt x="4232" y="125"/>
                </a:cubicBezTo>
                <a:cubicBezTo>
                  <a:pt x="4232" y="125"/>
                  <a:pt x="4232" y="125"/>
                  <a:pt x="4231" y="125"/>
                </a:cubicBezTo>
                <a:cubicBezTo>
                  <a:pt x="4231" y="125"/>
                  <a:pt x="4230" y="125"/>
                  <a:pt x="4230" y="125"/>
                </a:cubicBezTo>
                <a:cubicBezTo>
                  <a:pt x="4194" y="117"/>
                  <a:pt x="4158" y="109"/>
                  <a:pt x="4117" y="104"/>
                </a:cubicBezTo>
                <a:cubicBezTo>
                  <a:pt x="4116" y="104"/>
                  <a:pt x="4115" y="104"/>
                  <a:pt x="4115" y="104"/>
                </a:cubicBezTo>
                <a:cubicBezTo>
                  <a:pt x="4114" y="104"/>
                  <a:pt x="4114" y="104"/>
                  <a:pt x="4113" y="104"/>
                </a:cubicBezTo>
                <a:cubicBezTo>
                  <a:pt x="4113" y="104"/>
                  <a:pt x="4111" y="104"/>
                  <a:pt x="4111" y="104"/>
                </a:cubicBezTo>
                <a:cubicBezTo>
                  <a:pt x="4110" y="104"/>
                  <a:pt x="4110" y="104"/>
                  <a:pt x="4109" y="104"/>
                </a:cubicBezTo>
                <a:cubicBezTo>
                  <a:pt x="4108" y="104"/>
                  <a:pt x="4107" y="102"/>
                  <a:pt x="4107" y="102"/>
                </a:cubicBezTo>
                <a:cubicBezTo>
                  <a:pt x="4106" y="102"/>
                  <a:pt x="4106" y="102"/>
                  <a:pt x="4105" y="102"/>
                </a:cubicBezTo>
                <a:cubicBezTo>
                  <a:pt x="4092" y="100"/>
                  <a:pt x="4078" y="100"/>
                  <a:pt x="4065" y="98"/>
                </a:cubicBezTo>
                <a:cubicBezTo>
                  <a:pt x="4017" y="93"/>
                  <a:pt x="3963" y="89"/>
                  <a:pt x="3904" y="86"/>
                </a:cubicBezTo>
                <a:cubicBezTo>
                  <a:pt x="3887" y="85"/>
                  <a:pt x="3870" y="85"/>
                  <a:pt x="3852" y="84"/>
                </a:cubicBezTo>
                <a:cubicBezTo>
                  <a:pt x="3775" y="81"/>
                  <a:pt x="3691" y="79"/>
                  <a:pt x="3592" y="79"/>
                </a:cubicBezTo>
                <a:close/>
                <a:moveTo>
                  <a:pt x="8042" y="523"/>
                </a:moveTo>
                <a:cubicBezTo>
                  <a:pt x="7962" y="524"/>
                  <a:pt x="7882" y="530"/>
                  <a:pt x="7802" y="539"/>
                </a:cubicBezTo>
                <a:cubicBezTo>
                  <a:pt x="7802" y="539"/>
                  <a:pt x="7801" y="539"/>
                  <a:pt x="7801" y="539"/>
                </a:cubicBezTo>
                <a:cubicBezTo>
                  <a:pt x="7800" y="539"/>
                  <a:pt x="7798" y="540"/>
                  <a:pt x="7797" y="540"/>
                </a:cubicBezTo>
                <a:cubicBezTo>
                  <a:pt x="7664" y="558"/>
                  <a:pt x="7528" y="587"/>
                  <a:pt x="7388" y="627"/>
                </a:cubicBezTo>
                <a:cubicBezTo>
                  <a:pt x="7387" y="627"/>
                  <a:pt x="7387" y="627"/>
                  <a:pt x="7386" y="627"/>
                </a:cubicBezTo>
                <a:cubicBezTo>
                  <a:pt x="7386" y="627"/>
                  <a:pt x="7385" y="627"/>
                  <a:pt x="7385" y="627"/>
                </a:cubicBezTo>
                <a:cubicBezTo>
                  <a:pt x="7384" y="628"/>
                  <a:pt x="7383" y="627"/>
                  <a:pt x="7382" y="627"/>
                </a:cubicBezTo>
                <a:cubicBezTo>
                  <a:pt x="7377" y="629"/>
                  <a:pt x="7373" y="631"/>
                  <a:pt x="7368" y="633"/>
                </a:cubicBezTo>
                <a:cubicBezTo>
                  <a:pt x="7299" y="653"/>
                  <a:pt x="7229" y="676"/>
                  <a:pt x="7158" y="702"/>
                </a:cubicBezTo>
                <a:cubicBezTo>
                  <a:pt x="7152" y="704"/>
                  <a:pt x="7146" y="707"/>
                  <a:pt x="7140" y="709"/>
                </a:cubicBezTo>
                <a:cubicBezTo>
                  <a:pt x="7068" y="735"/>
                  <a:pt x="6996" y="764"/>
                  <a:pt x="6922" y="796"/>
                </a:cubicBezTo>
                <a:cubicBezTo>
                  <a:pt x="6712" y="888"/>
                  <a:pt x="6110" y="1239"/>
                  <a:pt x="5585" y="1579"/>
                </a:cubicBezTo>
                <a:cubicBezTo>
                  <a:pt x="5462" y="1659"/>
                  <a:pt x="5339" y="1737"/>
                  <a:pt x="5218" y="1812"/>
                </a:cubicBezTo>
                <a:cubicBezTo>
                  <a:pt x="5198" y="1824"/>
                  <a:pt x="5179" y="1836"/>
                  <a:pt x="5159" y="1849"/>
                </a:cubicBezTo>
                <a:cubicBezTo>
                  <a:pt x="5057" y="1912"/>
                  <a:pt x="4961" y="1969"/>
                  <a:pt x="4870" y="2023"/>
                </a:cubicBezTo>
                <a:cubicBezTo>
                  <a:pt x="4855" y="2032"/>
                  <a:pt x="4838" y="2041"/>
                  <a:pt x="4823" y="2050"/>
                </a:cubicBezTo>
                <a:cubicBezTo>
                  <a:pt x="4823" y="2050"/>
                  <a:pt x="4822" y="2051"/>
                  <a:pt x="4821" y="2051"/>
                </a:cubicBezTo>
                <a:cubicBezTo>
                  <a:pt x="4819" y="2052"/>
                  <a:pt x="4817" y="2054"/>
                  <a:pt x="4816" y="2055"/>
                </a:cubicBezTo>
                <a:cubicBezTo>
                  <a:pt x="4714" y="2114"/>
                  <a:pt x="4620" y="2169"/>
                  <a:pt x="4545" y="2209"/>
                </a:cubicBezTo>
                <a:cubicBezTo>
                  <a:pt x="4465" y="2252"/>
                  <a:pt x="4403" y="2283"/>
                  <a:pt x="4366" y="2296"/>
                </a:cubicBezTo>
                <a:cubicBezTo>
                  <a:pt x="4317" y="2315"/>
                  <a:pt x="4277" y="2330"/>
                  <a:pt x="4243" y="2346"/>
                </a:cubicBezTo>
                <a:cubicBezTo>
                  <a:pt x="4227" y="2354"/>
                  <a:pt x="4217" y="2362"/>
                  <a:pt x="4205" y="2369"/>
                </a:cubicBezTo>
                <a:cubicBezTo>
                  <a:pt x="4190" y="2377"/>
                  <a:pt x="4173" y="2384"/>
                  <a:pt x="4162" y="2392"/>
                </a:cubicBezTo>
                <a:cubicBezTo>
                  <a:pt x="4156" y="2397"/>
                  <a:pt x="4150" y="2402"/>
                  <a:pt x="4145" y="2406"/>
                </a:cubicBezTo>
                <a:cubicBezTo>
                  <a:pt x="4145" y="2407"/>
                  <a:pt x="4144" y="2408"/>
                  <a:pt x="4144" y="2408"/>
                </a:cubicBezTo>
                <a:cubicBezTo>
                  <a:pt x="4143" y="2409"/>
                  <a:pt x="4143" y="2410"/>
                  <a:pt x="4142" y="2410"/>
                </a:cubicBezTo>
                <a:cubicBezTo>
                  <a:pt x="4141" y="2412"/>
                  <a:pt x="4139" y="2412"/>
                  <a:pt x="4137" y="2414"/>
                </a:cubicBezTo>
                <a:cubicBezTo>
                  <a:pt x="4130" y="2421"/>
                  <a:pt x="4125" y="2429"/>
                  <a:pt x="4120" y="2437"/>
                </a:cubicBezTo>
                <a:cubicBezTo>
                  <a:pt x="4115" y="2444"/>
                  <a:pt x="4111" y="2451"/>
                  <a:pt x="4108" y="2460"/>
                </a:cubicBezTo>
                <a:cubicBezTo>
                  <a:pt x="4108" y="2460"/>
                  <a:pt x="4108" y="2461"/>
                  <a:pt x="4108" y="2461"/>
                </a:cubicBezTo>
                <a:cubicBezTo>
                  <a:pt x="4105" y="2470"/>
                  <a:pt x="4103" y="2477"/>
                  <a:pt x="4103" y="2486"/>
                </a:cubicBezTo>
                <a:cubicBezTo>
                  <a:pt x="4103" y="2497"/>
                  <a:pt x="4105" y="2508"/>
                  <a:pt x="4107" y="2520"/>
                </a:cubicBezTo>
                <a:cubicBezTo>
                  <a:pt x="4109" y="2534"/>
                  <a:pt x="4111" y="2543"/>
                  <a:pt x="4113" y="2554"/>
                </a:cubicBezTo>
                <a:cubicBezTo>
                  <a:pt x="4114" y="2555"/>
                  <a:pt x="4114" y="2557"/>
                  <a:pt x="4115" y="2557"/>
                </a:cubicBezTo>
                <a:cubicBezTo>
                  <a:pt x="4120" y="2568"/>
                  <a:pt x="4127" y="2577"/>
                  <a:pt x="4136" y="2584"/>
                </a:cubicBezTo>
                <a:cubicBezTo>
                  <a:pt x="4137" y="2585"/>
                  <a:pt x="4138" y="2587"/>
                  <a:pt x="4140" y="2588"/>
                </a:cubicBezTo>
                <a:cubicBezTo>
                  <a:pt x="4149" y="2595"/>
                  <a:pt x="4161" y="2600"/>
                  <a:pt x="4174" y="2604"/>
                </a:cubicBezTo>
                <a:cubicBezTo>
                  <a:pt x="4176" y="2604"/>
                  <a:pt x="4179" y="2603"/>
                  <a:pt x="4181" y="2604"/>
                </a:cubicBezTo>
                <a:cubicBezTo>
                  <a:pt x="4195" y="2606"/>
                  <a:pt x="4211" y="2608"/>
                  <a:pt x="4230" y="2607"/>
                </a:cubicBezTo>
                <a:cubicBezTo>
                  <a:pt x="4232" y="2607"/>
                  <a:pt x="4233" y="2607"/>
                  <a:pt x="4235" y="2607"/>
                </a:cubicBezTo>
                <a:cubicBezTo>
                  <a:pt x="4252" y="2606"/>
                  <a:pt x="4272" y="2603"/>
                  <a:pt x="4293" y="2598"/>
                </a:cubicBezTo>
                <a:cubicBezTo>
                  <a:pt x="4294" y="2598"/>
                  <a:pt x="4295" y="2598"/>
                  <a:pt x="4296" y="2598"/>
                </a:cubicBezTo>
                <a:cubicBezTo>
                  <a:pt x="4297" y="2598"/>
                  <a:pt x="4299" y="2597"/>
                  <a:pt x="4300" y="2596"/>
                </a:cubicBezTo>
                <a:cubicBezTo>
                  <a:pt x="4300" y="2596"/>
                  <a:pt x="4301" y="2597"/>
                  <a:pt x="4301" y="2596"/>
                </a:cubicBezTo>
                <a:cubicBezTo>
                  <a:pt x="4303" y="2596"/>
                  <a:pt x="4304" y="2597"/>
                  <a:pt x="4305" y="2596"/>
                </a:cubicBezTo>
                <a:cubicBezTo>
                  <a:pt x="4438" y="2554"/>
                  <a:pt x="4595" y="2486"/>
                  <a:pt x="4786" y="2387"/>
                </a:cubicBezTo>
                <a:cubicBezTo>
                  <a:pt x="4787" y="2386"/>
                  <a:pt x="4788" y="2386"/>
                  <a:pt x="4789" y="2385"/>
                </a:cubicBezTo>
                <a:cubicBezTo>
                  <a:pt x="4790" y="2385"/>
                  <a:pt x="4791" y="2384"/>
                  <a:pt x="4792" y="2383"/>
                </a:cubicBezTo>
                <a:cubicBezTo>
                  <a:pt x="4793" y="2383"/>
                  <a:pt x="4794" y="2382"/>
                  <a:pt x="4796" y="2382"/>
                </a:cubicBezTo>
                <a:cubicBezTo>
                  <a:pt x="4894" y="2329"/>
                  <a:pt x="5007" y="2264"/>
                  <a:pt x="5128" y="2193"/>
                </a:cubicBezTo>
                <a:cubicBezTo>
                  <a:pt x="5130" y="2192"/>
                  <a:pt x="5133" y="2191"/>
                  <a:pt x="5135" y="2190"/>
                </a:cubicBezTo>
                <a:cubicBezTo>
                  <a:pt x="5136" y="2189"/>
                  <a:pt x="5137" y="2188"/>
                  <a:pt x="5138" y="2188"/>
                </a:cubicBezTo>
                <a:cubicBezTo>
                  <a:pt x="5138" y="2188"/>
                  <a:pt x="5138" y="2187"/>
                  <a:pt x="5139" y="2186"/>
                </a:cubicBezTo>
                <a:cubicBezTo>
                  <a:pt x="5140" y="2186"/>
                  <a:pt x="5141" y="2185"/>
                  <a:pt x="5141" y="2185"/>
                </a:cubicBezTo>
                <a:cubicBezTo>
                  <a:pt x="5180" y="2162"/>
                  <a:pt x="5220" y="2140"/>
                  <a:pt x="5261" y="2115"/>
                </a:cubicBezTo>
                <a:cubicBezTo>
                  <a:pt x="5421" y="2019"/>
                  <a:pt x="5596" y="1910"/>
                  <a:pt x="5797" y="1781"/>
                </a:cubicBezTo>
                <a:cubicBezTo>
                  <a:pt x="5942" y="1689"/>
                  <a:pt x="6072" y="1607"/>
                  <a:pt x="6196" y="1531"/>
                </a:cubicBezTo>
                <a:cubicBezTo>
                  <a:pt x="6198" y="1530"/>
                  <a:pt x="6199" y="1530"/>
                  <a:pt x="6200" y="1529"/>
                </a:cubicBezTo>
                <a:cubicBezTo>
                  <a:pt x="6208" y="1525"/>
                  <a:pt x="6215" y="1520"/>
                  <a:pt x="6223" y="1515"/>
                </a:cubicBezTo>
                <a:cubicBezTo>
                  <a:pt x="6226" y="1513"/>
                  <a:pt x="6228" y="1512"/>
                  <a:pt x="6231" y="1510"/>
                </a:cubicBezTo>
                <a:cubicBezTo>
                  <a:pt x="6232" y="1509"/>
                  <a:pt x="6234" y="1509"/>
                  <a:pt x="6235" y="1508"/>
                </a:cubicBezTo>
                <a:cubicBezTo>
                  <a:pt x="6236" y="1508"/>
                  <a:pt x="6237" y="1507"/>
                  <a:pt x="6237" y="1506"/>
                </a:cubicBezTo>
                <a:cubicBezTo>
                  <a:pt x="6245" y="1502"/>
                  <a:pt x="6251" y="1498"/>
                  <a:pt x="6259" y="1494"/>
                </a:cubicBezTo>
                <a:cubicBezTo>
                  <a:pt x="6379" y="1421"/>
                  <a:pt x="6491" y="1354"/>
                  <a:pt x="6595" y="1295"/>
                </a:cubicBezTo>
                <a:cubicBezTo>
                  <a:pt x="6607" y="1288"/>
                  <a:pt x="6619" y="1282"/>
                  <a:pt x="6631" y="1275"/>
                </a:cubicBezTo>
                <a:cubicBezTo>
                  <a:pt x="6694" y="1240"/>
                  <a:pt x="6752" y="1208"/>
                  <a:pt x="6810" y="1178"/>
                </a:cubicBezTo>
                <a:cubicBezTo>
                  <a:pt x="6814" y="1175"/>
                  <a:pt x="6820" y="1173"/>
                  <a:pt x="6824" y="1171"/>
                </a:cubicBezTo>
                <a:cubicBezTo>
                  <a:pt x="6826" y="1170"/>
                  <a:pt x="6826" y="1170"/>
                  <a:pt x="6827" y="1169"/>
                </a:cubicBezTo>
                <a:cubicBezTo>
                  <a:pt x="6828" y="1169"/>
                  <a:pt x="6829" y="1167"/>
                  <a:pt x="6830" y="1167"/>
                </a:cubicBezTo>
                <a:cubicBezTo>
                  <a:pt x="6830" y="1167"/>
                  <a:pt x="6831" y="1167"/>
                  <a:pt x="6831" y="1167"/>
                </a:cubicBezTo>
                <a:cubicBezTo>
                  <a:pt x="6832" y="1167"/>
                  <a:pt x="6833" y="1166"/>
                  <a:pt x="6834" y="1165"/>
                </a:cubicBezTo>
                <a:cubicBezTo>
                  <a:pt x="6928" y="1116"/>
                  <a:pt x="7019" y="1072"/>
                  <a:pt x="7103" y="1034"/>
                </a:cubicBezTo>
                <a:cubicBezTo>
                  <a:pt x="7366" y="915"/>
                  <a:pt x="7589" y="845"/>
                  <a:pt x="7808" y="816"/>
                </a:cubicBezTo>
                <a:cubicBezTo>
                  <a:pt x="7809" y="815"/>
                  <a:pt x="7810" y="816"/>
                  <a:pt x="7812" y="816"/>
                </a:cubicBezTo>
                <a:cubicBezTo>
                  <a:pt x="7812" y="816"/>
                  <a:pt x="7813" y="816"/>
                  <a:pt x="7813" y="816"/>
                </a:cubicBezTo>
                <a:cubicBezTo>
                  <a:pt x="8086" y="774"/>
                  <a:pt x="8357" y="786"/>
                  <a:pt x="8623" y="855"/>
                </a:cubicBezTo>
                <a:cubicBezTo>
                  <a:pt x="8659" y="864"/>
                  <a:pt x="8696" y="875"/>
                  <a:pt x="8733" y="887"/>
                </a:cubicBezTo>
                <a:cubicBezTo>
                  <a:pt x="8734" y="887"/>
                  <a:pt x="8734" y="888"/>
                  <a:pt x="8735" y="888"/>
                </a:cubicBezTo>
                <a:cubicBezTo>
                  <a:pt x="8736" y="889"/>
                  <a:pt x="8737" y="888"/>
                  <a:pt x="8738" y="888"/>
                </a:cubicBezTo>
                <a:cubicBezTo>
                  <a:pt x="8739" y="889"/>
                  <a:pt x="8741" y="890"/>
                  <a:pt x="8742" y="890"/>
                </a:cubicBezTo>
                <a:cubicBezTo>
                  <a:pt x="8742" y="890"/>
                  <a:pt x="8743" y="890"/>
                  <a:pt x="8743" y="890"/>
                </a:cubicBezTo>
                <a:cubicBezTo>
                  <a:pt x="8744" y="890"/>
                  <a:pt x="8745" y="892"/>
                  <a:pt x="8746" y="892"/>
                </a:cubicBezTo>
                <a:cubicBezTo>
                  <a:pt x="8791" y="906"/>
                  <a:pt x="8835" y="922"/>
                  <a:pt x="8880" y="940"/>
                </a:cubicBezTo>
                <a:cubicBezTo>
                  <a:pt x="8882" y="941"/>
                  <a:pt x="8883" y="941"/>
                  <a:pt x="8885" y="942"/>
                </a:cubicBezTo>
                <a:cubicBezTo>
                  <a:pt x="8885" y="942"/>
                  <a:pt x="8886" y="942"/>
                  <a:pt x="8886" y="942"/>
                </a:cubicBezTo>
                <a:cubicBezTo>
                  <a:pt x="8887" y="942"/>
                  <a:pt x="8887" y="943"/>
                  <a:pt x="8888" y="943"/>
                </a:cubicBezTo>
                <a:cubicBezTo>
                  <a:pt x="8901" y="949"/>
                  <a:pt x="8915" y="955"/>
                  <a:pt x="8929" y="961"/>
                </a:cubicBezTo>
                <a:cubicBezTo>
                  <a:pt x="8974" y="981"/>
                  <a:pt x="9019" y="1001"/>
                  <a:pt x="9064" y="1023"/>
                </a:cubicBezTo>
                <a:cubicBezTo>
                  <a:pt x="9065" y="1024"/>
                  <a:pt x="9066" y="1025"/>
                  <a:pt x="9067" y="1025"/>
                </a:cubicBezTo>
                <a:cubicBezTo>
                  <a:pt x="9067" y="1026"/>
                  <a:pt x="9068" y="1025"/>
                  <a:pt x="9068" y="1025"/>
                </a:cubicBezTo>
                <a:cubicBezTo>
                  <a:pt x="9095" y="1039"/>
                  <a:pt x="9122" y="1055"/>
                  <a:pt x="9149" y="1069"/>
                </a:cubicBezTo>
                <a:cubicBezTo>
                  <a:pt x="9168" y="1080"/>
                  <a:pt x="9187" y="1092"/>
                  <a:pt x="9207" y="1103"/>
                </a:cubicBezTo>
                <a:cubicBezTo>
                  <a:pt x="9238" y="1121"/>
                  <a:pt x="9269" y="1137"/>
                  <a:pt x="9300" y="1156"/>
                </a:cubicBezTo>
                <a:cubicBezTo>
                  <a:pt x="9341" y="1183"/>
                  <a:pt x="9379" y="1205"/>
                  <a:pt x="9416" y="1226"/>
                </a:cubicBezTo>
                <a:cubicBezTo>
                  <a:pt x="9417" y="1226"/>
                  <a:pt x="9417" y="1227"/>
                  <a:pt x="9418" y="1228"/>
                </a:cubicBezTo>
                <a:cubicBezTo>
                  <a:pt x="9418" y="1228"/>
                  <a:pt x="9419" y="1227"/>
                  <a:pt x="9419" y="1228"/>
                </a:cubicBezTo>
                <a:cubicBezTo>
                  <a:pt x="9419" y="1228"/>
                  <a:pt x="9420" y="1227"/>
                  <a:pt x="9420" y="1228"/>
                </a:cubicBezTo>
                <a:cubicBezTo>
                  <a:pt x="9423" y="1229"/>
                  <a:pt x="9425" y="1230"/>
                  <a:pt x="9427" y="1231"/>
                </a:cubicBezTo>
                <a:cubicBezTo>
                  <a:pt x="9434" y="1235"/>
                  <a:pt x="9440" y="1240"/>
                  <a:pt x="9447" y="1243"/>
                </a:cubicBezTo>
                <a:cubicBezTo>
                  <a:pt x="9448" y="1244"/>
                  <a:pt x="9451" y="1244"/>
                  <a:pt x="9452" y="1245"/>
                </a:cubicBezTo>
                <a:cubicBezTo>
                  <a:pt x="9477" y="1258"/>
                  <a:pt x="9501" y="1269"/>
                  <a:pt x="9524" y="1279"/>
                </a:cubicBezTo>
                <a:cubicBezTo>
                  <a:pt x="9533" y="1283"/>
                  <a:pt x="9543" y="1288"/>
                  <a:pt x="9552" y="1291"/>
                </a:cubicBezTo>
                <a:cubicBezTo>
                  <a:pt x="9575" y="1301"/>
                  <a:pt x="9597" y="1307"/>
                  <a:pt x="9618" y="1313"/>
                </a:cubicBezTo>
                <a:cubicBezTo>
                  <a:pt x="9618" y="1313"/>
                  <a:pt x="9619" y="1313"/>
                  <a:pt x="9619" y="1313"/>
                </a:cubicBezTo>
                <a:cubicBezTo>
                  <a:pt x="9624" y="1314"/>
                  <a:pt x="9630" y="1317"/>
                  <a:pt x="9635" y="1318"/>
                </a:cubicBezTo>
                <a:cubicBezTo>
                  <a:pt x="9635" y="1318"/>
                  <a:pt x="9636" y="1318"/>
                  <a:pt x="9636" y="1318"/>
                </a:cubicBezTo>
                <a:cubicBezTo>
                  <a:pt x="9661" y="1324"/>
                  <a:pt x="9684" y="1326"/>
                  <a:pt x="9703" y="1325"/>
                </a:cubicBezTo>
                <a:cubicBezTo>
                  <a:pt x="9708" y="1321"/>
                  <a:pt x="9713" y="1318"/>
                  <a:pt x="9718" y="1313"/>
                </a:cubicBezTo>
                <a:cubicBezTo>
                  <a:pt x="9794" y="1242"/>
                  <a:pt x="9790" y="1230"/>
                  <a:pt x="9627" y="1093"/>
                </a:cubicBezTo>
                <a:cubicBezTo>
                  <a:pt x="9614" y="1081"/>
                  <a:pt x="9598" y="1072"/>
                  <a:pt x="9585" y="1061"/>
                </a:cubicBezTo>
                <a:cubicBezTo>
                  <a:pt x="9583" y="1059"/>
                  <a:pt x="9580" y="1058"/>
                  <a:pt x="9578" y="1057"/>
                </a:cubicBezTo>
                <a:cubicBezTo>
                  <a:pt x="9538" y="1029"/>
                  <a:pt x="9493" y="998"/>
                  <a:pt x="9447" y="968"/>
                </a:cubicBezTo>
                <a:cubicBezTo>
                  <a:pt x="9445" y="967"/>
                  <a:pt x="9444" y="966"/>
                  <a:pt x="9443" y="965"/>
                </a:cubicBezTo>
                <a:cubicBezTo>
                  <a:pt x="9432" y="958"/>
                  <a:pt x="9421" y="950"/>
                  <a:pt x="9410" y="943"/>
                </a:cubicBezTo>
                <a:cubicBezTo>
                  <a:pt x="9405" y="940"/>
                  <a:pt x="9400" y="939"/>
                  <a:pt x="9395" y="936"/>
                </a:cubicBezTo>
                <a:cubicBezTo>
                  <a:pt x="9358" y="913"/>
                  <a:pt x="9321" y="890"/>
                  <a:pt x="9283" y="867"/>
                </a:cubicBezTo>
                <a:cubicBezTo>
                  <a:pt x="9266" y="857"/>
                  <a:pt x="9249" y="847"/>
                  <a:pt x="9232" y="837"/>
                </a:cubicBezTo>
                <a:cubicBezTo>
                  <a:pt x="9231" y="837"/>
                  <a:pt x="9230" y="837"/>
                  <a:pt x="9230" y="837"/>
                </a:cubicBezTo>
                <a:cubicBezTo>
                  <a:pt x="9193" y="816"/>
                  <a:pt x="9158" y="795"/>
                  <a:pt x="9122" y="777"/>
                </a:cubicBezTo>
                <a:cubicBezTo>
                  <a:pt x="9122" y="776"/>
                  <a:pt x="9120" y="777"/>
                  <a:pt x="9120" y="777"/>
                </a:cubicBezTo>
                <a:cubicBezTo>
                  <a:pt x="9118" y="776"/>
                  <a:pt x="9118" y="775"/>
                  <a:pt x="9117" y="775"/>
                </a:cubicBezTo>
                <a:cubicBezTo>
                  <a:pt x="9116" y="774"/>
                  <a:pt x="9114" y="774"/>
                  <a:pt x="9113" y="773"/>
                </a:cubicBezTo>
                <a:cubicBezTo>
                  <a:pt x="9098" y="765"/>
                  <a:pt x="9083" y="756"/>
                  <a:pt x="9068" y="748"/>
                </a:cubicBezTo>
                <a:cubicBezTo>
                  <a:pt x="9067" y="748"/>
                  <a:pt x="9067" y="748"/>
                  <a:pt x="9067" y="748"/>
                </a:cubicBezTo>
                <a:cubicBezTo>
                  <a:pt x="9016" y="722"/>
                  <a:pt x="8966" y="698"/>
                  <a:pt x="8922" y="681"/>
                </a:cubicBezTo>
                <a:cubicBezTo>
                  <a:pt x="8899" y="671"/>
                  <a:pt x="8877" y="663"/>
                  <a:pt x="8854" y="654"/>
                </a:cubicBezTo>
                <a:cubicBezTo>
                  <a:pt x="8594" y="565"/>
                  <a:pt x="8320" y="519"/>
                  <a:pt x="8042" y="523"/>
                </a:cubicBezTo>
                <a:close/>
                <a:moveTo>
                  <a:pt x="12008" y="601"/>
                </a:moveTo>
                <a:cubicBezTo>
                  <a:pt x="11961" y="602"/>
                  <a:pt x="11914" y="604"/>
                  <a:pt x="11867" y="608"/>
                </a:cubicBezTo>
                <a:cubicBezTo>
                  <a:pt x="11865" y="608"/>
                  <a:pt x="11865" y="610"/>
                  <a:pt x="11864" y="610"/>
                </a:cubicBezTo>
                <a:cubicBezTo>
                  <a:pt x="11863" y="610"/>
                  <a:pt x="11861" y="610"/>
                  <a:pt x="11860" y="610"/>
                </a:cubicBezTo>
                <a:cubicBezTo>
                  <a:pt x="11859" y="610"/>
                  <a:pt x="11858" y="610"/>
                  <a:pt x="11857" y="610"/>
                </a:cubicBezTo>
                <a:cubicBezTo>
                  <a:pt x="11856" y="610"/>
                  <a:pt x="11856" y="610"/>
                  <a:pt x="11855" y="610"/>
                </a:cubicBezTo>
                <a:cubicBezTo>
                  <a:pt x="11846" y="610"/>
                  <a:pt x="11838" y="612"/>
                  <a:pt x="11829" y="613"/>
                </a:cubicBezTo>
                <a:cubicBezTo>
                  <a:pt x="11829" y="613"/>
                  <a:pt x="11828" y="613"/>
                  <a:pt x="11828" y="613"/>
                </a:cubicBezTo>
                <a:cubicBezTo>
                  <a:pt x="11785" y="618"/>
                  <a:pt x="11741" y="624"/>
                  <a:pt x="11697" y="631"/>
                </a:cubicBezTo>
                <a:cubicBezTo>
                  <a:pt x="11694" y="631"/>
                  <a:pt x="11691" y="632"/>
                  <a:pt x="11688" y="633"/>
                </a:cubicBezTo>
                <a:cubicBezTo>
                  <a:pt x="11687" y="633"/>
                  <a:pt x="11686" y="633"/>
                  <a:pt x="11685" y="633"/>
                </a:cubicBezTo>
                <a:cubicBezTo>
                  <a:pt x="11680" y="633"/>
                  <a:pt x="11676" y="634"/>
                  <a:pt x="11672" y="635"/>
                </a:cubicBezTo>
                <a:cubicBezTo>
                  <a:pt x="11671" y="635"/>
                  <a:pt x="11669" y="636"/>
                  <a:pt x="11668" y="636"/>
                </a:cubicBezTo>
                <a:cubicBezTo>
                  <a:pt x="11667" y="636"/>
                  <a:pt x="11667" y="636"/>
                  <a:pt x="11666" y="636"/>
                </a:cubicBezTo>
                <a:cubicBezTo>
                  <a:pt x="11561" y="655"/>
                  <a:pt x="11454" y="681"/>
                  <a:pt x="11346" y="714"/>
                </a:cubicBezTo>
                <a:cubicBezTo>
                  <a:pt x="11150" y="781"/>
                  <a:pt x="10936" y="878"/>
                  <a:pt x="10699" y="1004"/>
                </a:cubicBezTo>
                <a:cubicBezTo>
                  <a:pt x="10699" y="1004"/>
                  <a:pt x="10698" y="1005"/>
                  <a:pt x="10698" y="1006"/>
                </a:cubicBezTo>
                <a:cubicBezTo>
                  <a:pt x="10697" y="1006"/>
                  <a:pt x="10696" y="1007"/>
                  <a:pt x="10695" y="1007"/>
                </a:cubicBezTo>
                <a:cubicBezTo>
                  <a:pt x="10694" y="1008"/>
                  <a:pt x="10693" y="1007"/>
                  <a:pt x="10692" y="1007"/>
                </a:cubicBezTo>
                <a:cubicBezTo>
                  <a:pt x="10692" y="1008"/>
                  <a:pt x="10692" y="1009"/>
                  <a:pt x="10691" y="1009"/>
                </a:cubicBezTo>
                <a:cubicBezTo>
                  <a:pt x="10688" y="1011"/>
                  <a:pt x="10683" y="1014"/>
                  <a:pt x="10679" y="1016"/>
                </a:cubicBezTo>
                <a:cubicBezTo>
                  <a:pt x="10576" y="1073"/>
                  <a:pt x="10461" y="1140"/>
                  <a:pt x="10343" y="1210"/>
                </a:cubicBezTo>
                <a:cubicBezTo>
                  <a:pt x="10318" y="1224"/>
                  <a:pt x="10294" y="1237"/>
                  <a:pt x="10268" y="1252"/>
                </a:cubicBezTo>
                <a:cubicBezTo>
                  <a:pt x="10138" y="1330"/>
                  <a:pt x="10004" y="1411"/>
                  <a:pt x="9876" y="1492"/>
                </a:cubicBezTo>
                <a:cubicBezTo>
                  <a:pt x="9788" y="1548"/>
                  <a:pt x="9711" y="1596"/>
                  <a:pt x="9631" y="1645"/>
                </a:cubicBezTo>
                <a:cubicBezTo>
                  <a:pt x="9625" y="1649"/>
                  <a:pt x="9617" y="1653"/>
                  <a:pt x="9611" y="1657"/>
                </a:cubicBezTo>
                <a:cubicBezTo>
                  <a:pt x="9611" y="1657"/>
                  <a:pt x="9610" y="1657"/>
                  <a:pt x="9610" y="1657"/>
                </a:cubicBezTo>
                <a:cubicBezTo>
                  <a:pt x="9609" y="1657"/>
                  <a:pt x="9609" y="1659"/>
                  <a:pt x="9608" y="1659"/>
                </a:cubicBezTo>
                <a:cubicBezTo>
                  <a:pt x="9570" y="1683"/>
                  <a:pt x="9531" y="1706"/>
                  <a:pt x="9495" y="1728"/>
                </a:cubicBezTo>
                <a:cubicBezTo>
                  <a:pt x="9493" y="1729"/>
                  <a:pt x="9491" y="1731"/>
                  <a:pt x="9489" y="1732"/>
                </a:cubicBezTo>
                <a:cubicBezTo>
                  <a:pt x="9488" y="1733"/>
                  <a:pt x="9488" y="1733"/>
                  <a:pt x="9487" y="1734"/>
                </a:cubicBezTo>
                <a:cubicBezTo>
                  <a:pt x="9285" y="1858"/>
                  <a:pt x="9101" y="1971"/>
                  <a:pt x="9019" y="2016"/>
                </a:cubicBezTo>
                <a:cubicBezTo>
                  <a:pt x="8785" y="2144"/>
                  <a:pt x="8554" y="2235"/>
                  <a:pt x="8327" y="2293"/>
                </a:cubicBezTo>
                <a:cubicBezTo>
                  <a:pt x="8327" y="2293"/>
                  <a:pt x="8326" y="2295"/>
                  <a:pt x="8326" y="2295"/>
                </a:cubicBezTo>
                <a:cubicBezTo>
                  <a:pt x="8325" y="2295"/>
                  <a:pt x="8324" y="2294"/>
                  <a:pt x="8323" y="2295"/>
                </a:cubicBezTo>
                <a:cubicBezTo>
                  <a:pt x="8323" y="2295"/>
                  <a:pt x="8322" y="2294"/>
                  <a:pt x="8322" y="2295"/>
                </a:cubicBezTo>
                <a:cubicBezTo>
                  <a:pt x="8320" y="2295"/>
                  <a:pt x="8318" y="2296"/>
                  <a:pt x="8316" y="2296"/>
                </a:cubicBezTo>
                <a:cubicBezTo>
                  <a:pt x="8278" y="2306"/>
                  <a:pt x="8239" y="2314"/>
                  <a:pt x="8201" y="2321"/>
                </a:cubicBezTo>
                <a:cubicBezTo>
                  <a:pt x="8201" y="2321"/>
                  <a:pt x="8201" y="2323"/>
                  <a:pt x="8201" y="2323"/>
                </a:cubicBezTo>
                <a:cubicBezTo>
                  <a:pt x="8199" y="2323"/>
                  <a:pt x="8198" y="2323"/>
                  <a:pt x="8196" y="2323"/>
                </a:cubicBezTo>
                <a:cubicBezTo>
                  <a:pt x="8194" y="2323"/>
                  <a:pt x="8192" y="2324"/>
                  <a:pt x="8191" y="2325"/>
                </a:cubicBezTo>
                <a:cubicBezTo>
                  <a:pt x="8189" y="2325"/>
                  <a:pt x="8187" y="2324"/>
                  <a:pt x="8185" y="2325"/>
                </a:cubicBezTo>
                <a:cubicBezTo>
                  <a:pt x="8181" y="2326"/>
                  <a:pt x="8177" y="2327"/>
                  <a:pt x="8172" y="2328"/>
                </a:cubicBezTo>
                <a:cubicBezTo>
                  <a:pt x="8168" y="2329"/>
                  <a:pt x="8163" y="2329"/>
                  <a:pt x="8159" y="2330"/>
                </a:cubicBezTo>
                <a:cubicBezTo>
                  <a:pt x="8117" y="2338"/>
                  <a:pt x="8074" y="2345"/>
                  <a:pt x="8032" y="2350"/>
                </a:cubicBezTo>
                <a:cubicBezTo>
                  <a:pt x="8031" y="2350"/>
                  <a:pt x="8031" y="2350"/>
                  <a:pt x="8030" y="2350"/>
                </a:cubicBezTo>
                <a:cubicBezTo>
                  <a:pt x="8030" y="2350"/>
                  <a:pt x="8029" y="2350"/>
                  <a:pt x="8029" y="2350"/>
                </a:cubicBezTo>
                <a:cubicBezTo>
                  <a:pt x="8028" y="2350"/>
                  <a:pt x="8027" y="2350"/>
                  <a:pt x="8026" y="2350"/>
                </a:cubicBezTo>
                <a:cubicBezTo>
                  <a:pt x="8025" y="2350"/>
                  <a:pt x="8025" y="2350"/>
                  <a:pt x="8024" y="2350"/>
                </a:cubicBezTo>
                <a:cubicBezTo>
                  <a:pt x="7997" y="2353"/>
                  <a:pt x="7970" y="2356"/>
                  <a:pt x="7944" y="2358"/>
                </a:cubicBezTo>
                <a:cubicBezTo>
                  <a:pt x="7935" y="2359"/>
                  <a:pt x="7927" y="2360"/>
                  <a:pt x="7918" y="2360"/>
                </a:cubicBezTo>
                <a:cubicBezTo>
                  <a:pt x="7898" y="2362"/>
                  <a:pt x="7880" y="2361"/>
                  <a:pt x="7861" y="2362"/>
                </a:cubicBezTo>
                <a:cubicBezTo>
                  <a:pt x="7835" y="2363"/>
                  <a:pt x="7808" y="2365"/>
                  <a:pt x="7782" y="2366"/>
                </a:cubicBezTo>
                <a:cubicBezTo>
                  <a:pt x="7728" y="2366"/>
                  <a:pt x="7675" y="2365"/>
                  <a:pt x="7623" y="2362"/>
                </a:cubicBezTo>
                <a:cubicBezTo>
                  <a:pt x="7622" y="2362"/>
                  <a:pt x="7620" y="2362"/>
                  <a:pt x="7618" y="2362"/>
                </a:cubicBezTo>
                <a:cubicBezTo>
                  <a:pt x="7617" y="2362"/>
                  <a:pt x="7616" y="2362"/>
                  <a:pt x="7616" y="2362"/>
                </a:cubicBezTo>
                <a:cubicBezTo>
                  <a:pt x="7568" y="2359"/>
                  <a:pt x="7523" y="2352"/>
                  <a:pt x="7478" y="2346"/>
                </a:cubicBezTo>
                <a:cubicBezTo>
                  <a:pt x="7477" y="2346"/>
                  <a:pt x="7475" y="2346"/>
                  <a:pt x="7474" y="2346"/>
                </a:cubicBezTo>
                <a:cubicBezTo>
                  <a:pt x="7473" y="2346"/>
                  <a:pt x="7472" y="2346"/>
                  <a:pt x="7471" y="2346"/>
                </a:cubicBezTo>
                <a:cubicBezTo>
                  <a:pt x="7467" y="2345"/>
                  <a:pt x="7463" y="2345"/>
                  <a:pt x="7459" y="2344"/>
                </a:cubicBezTo>
                <a:cubicBezTo>
                  <a:pt x="7412" y="2337"/>
                  <a:pt x="7365" y="2327"/>
                  <a:pt x="7319" y="2316"/>
                </a:cubicBezTo>
                <a:cubicBezTo>
                  <a:pt x="7317" y="2316"/>
                  <a:pt x="7317" y="2316"/>
                  <a:pt x="7316" y="2316"/>
                </a:cubicBezTo>
                <a:cubicBezTo>
                  <a:pt x="7316" y="2316"/>
                  <a:pt x="7315" y="2316"/>
                  <a:pt x="7315" y="2316"/>
                </a:cubicBezTo>
                <a:cubicBezTo>
                  <a:pt x="7314" y="2316"/>
                  <a:pt x="7314" y="2316"/>
                  <a:pt x="7313" y="2316"/>
                </a:cubicBezTo>
                <a:cubicBezTo>
                  <a:pt x="7267" y="2304"/>
                  <a:pt x="7221" y="2291"/>
                  <a:pt x="7176" y="2275"/>
                </a:cubicBezTo>
                <a:cubicBezTo>
                  <a:pt x="7175" y="2275"/>
                  <a:pt x="7174" y="2274"/>
                  <a:pt x="7173" y="2273"/>
                </a:cubicBezTo>
                <a:cubicBezTo>
                  <a:pt x="7172" y="2273"/>
                  <a:pt x="7172" y="2273"/>
                  <a:pt x="7172" y="2273"/>
                </a:cubicBezTo>
                <a:cubicBezTo>
                  <a:pt x="7149" y="2266"/>
                  <a:pt x="7126" y="2258"/>
                  <a:pt x="7104" y="2250"/>
                </a:cubicBezTo>
                <a:cubicBezTo>
                  <a:pt x="7103" y="2250"/>
                  <a:pt x="7103" y="2249"/>
                  <a:pt x="7101" y="2248"/>
                </a:cubicBezTo>
                <a:cubicBezTo>
                  <a:pt x="7101" y="2248"/>
                  <a:pt x="7100" y="2249"/>
                  <a:pt x="7100" y="2248"/>
                </a:cubicBezTo>
                <a:cubicBezTo>
                  <a:pt x="7100" y="2248"/>
                  <a:pt x="7099" y="2247"/>
                  <a:pt x="7099" y="2247"/>
                </a:cubicBezTo>
                <a:cubicBezTo>
                  <a:pt x="7098" y="2246"/>
                  <a:pt x="7098" y="2247"/>
                  <a:pt x="7097" y="2247"/>
                </a:cubicBezTo>
                <a:cubicBezTo>
                  <a:pt x="7093" y="2245"/>
                  <a:pt x="7090" y="2245"/>
                  <a:pt x="7085" y="2243"/>
                </a:cubicBezTo>
                <a:cubicBezTo>
                  <a:pt x="7085" y="2243"/>
                  <a:pt x="7084" y="2241"/>
                  <a:pt x="7084" y="2241"/>
                </a:cubicBezTo>
                <a:cubicBezTo>
                  <a:pt x="7084" y="2241"/>
                  <a:pt x="7083" y="2241"/>
                  <a:pt x="7083" y="2241"/>
                </a:cubicBezTo>
                <a:cubicBezTo>
                  <a:pt x="7083" y="2241"/>
                  <a:pt x="7082" y="2241"/>
                  <a:pt x="7081" y="2241"/>
                </a:cubicBezTo>
                <a:cubicBezTo>
                  <a:pt x="6848" y="2155"/>
                  <a:pt x="6625" y="2025"/>
                  <a:pt x="6415" y="1847"/>
                </a:cubicBezTo>
                <a:cubicBezTo>
                  <a:pt x="6397" y="1832"/>
                  <a:pt x="6384" y="1822"/>
                  <a:pt x="6367" y="1810"/>
                </a:cubicBezTo>
                <a:cubicBezTo>
                  <a:pt x="6338" y="1790"/>
                  <a:pt x="6288" y="1755"/>
                  <a:pt x="6274" y="1746"/>
                </a:cubicBezTo>
                <a:cubicBezTo>
                  <a:pt x="6230" y="1723"/>
                  <a:pt x="6195" y="1719"/>
                  <a:pt x="6166" y="1732"/>
                </a:cubicBezTo>
                <a:cubicBezTo>
                  <a:pt x="6157" y="1738"/>
                  <a:pt x="6148" y="1745"/>
                  <a:pt x="6139" y="1753"/>
                </a:cubicBezTo>
                <a:cubicBezTo>
                  <a:pt x="6139" y="1753"/>
                  <a:pt x="6138" y="1754"/>
                  <a:pt x="6138" y="1755"/>
                </a:cubicBezTo>
                <a:cubicBezTo>
                  <a:pt x="6137" y="1755"/>
                  <a:pt x="6137" y="1756"/>
                  <a:pt x="6137" y="1757"/>
                </a:cubicBezTo>
                <a:cubicBezTo>
                  <a:pt x="6136" y="1757"/>
                  <a:pt x="6135" y="1758"/>
                  <a:pt x="6134" y="1758"/>
                </a:cubicBezTo>
                <a:cubicBezTo>
                  <a:pt x="6132" y="1760"/>
                  <a:pt x="6131" y="1760"/>
                  <a:pt x="6129" y="1762"/>
                </a:cubicBezTo>
                <a:cubicBezTo>
                  <a:pt x="6128" y="1763"/>
                  <a:pt x="6126" y="1764"/>
                  <a:pt x="6125" y="1765"/>
                </a:cubicBezTo>
                <a:cubicBezTo>
                  <a:pt x="6118" y="1773"/>
                  <a:pt x="6112" y="1781"/>
                  <a:pt x="6106" y="1790"/>
                </a:cubicBezTo>
                <a:cubicBezTo>
                  <a:pt x="6076" y="1838"/>
                  <a:pt x="6114" y="1894"/>
                  <a:pt x="6251" y="2007"/>
                </a:cubicBezTo>
                <a:cubicBezTo>
                  <a:pt x="6277" y="2027"/>
                  <a:pt x="6295" y="2042"/>
                  <a:pt x="6329" y="2067"/>
                </a:cubicBezTo>
                <a:cubicBezTo>
                  <a:pt x="6422" y="2137"/>
                  <a:pt x="6517" y="2200"/>
                  <a:pt x="6612" y="2259"/>
                </a:cubicBezTo>
                <a:cubicBezTo>
                  <a:pt x="6676" y="2298"/>
                  <a:pt x="6740" y="2334"/>
                  <a:pt x="6803" y="2367"/>
                </a:cubicBezTo>
                <a:cubicBezTo>
                  <a:pt x="6811" y="2371"/>
                  <a:pt x="6817" y="2374"/>
                  <a:pt x="6824" y="2378"/>
                </a:cubicBezTo>
                <a:cubicBezTo>
                  <a:pt x="6826" y="2379"/>
                  <a:pt x="6829" y="2381"/>
                  <a:pt x="6831" y="2382"/>
                </a:cubicBezTo>
                <a:cubicBezTo>
                  <a:pt x="6835" y="2383"/>
                  <a:pt x="6838" y="2385"/>
                  <a:pt x="6842" y="2387"/>
                </a:cubicBezTo>
                <a:cubicBezTo>
                  <a:pt x="6845" y="2389"/>
                  <a:pt x="6849" y="2391"/>
                  <a:pt x="6852" y="2392"/>
                </a:cubicBezTo>
                <a:cubicBezTo>
                  <a:pt x="6853" y="2393"/>
                  <a:pt x="6854" y="2394"/>
                  <a:pt x="6855" y="2394"/>
                </a:cubicBezTo>
                <a:cubicBezTo>
                  <a:pt x="6917" y="2425"/>
                  <a:pt x="6978" y="2454"/>
                  <a:pt x="7038" y="2479"/>
                </a:cubicBezTo>
                <a:cubicBezTo>
                  <a:pt x="7084" y="2499"/>
                  <a:pt x="7130" y="2517"/>
                  <a:pt x="7174" y="2532"/>
                </a:cubicBezTo>
                <a:cubicBezTo>
                  <a:pt x="7219" y="2548"/>
                  <a:pt x="7263" y="2562"/>
                  <a:pt x="7305" y="2573"/>
                </a:cubicBezTo>
                <a:cubicBezTo>
                  <a:pt x="7348" y="2585"/>
                  <a:pt x="7390" y="2594"/>
                  <a:pt x="7430" y="2602"/>
                </a:cubicBezTo>
                <a:cubicBezTo>
                  <a:pt x="7481" y="2611"/>
                  <a:pt x="7531" y="2618"/>
                  <a:pt x="7582" y="2623"/>
                </a:cubicBezTo>
                <a:cubicBezTo>
                  <a:pt x="7583" y="2623"/>
                  <a:pt x="7583" y="2623"/>
                  <a:pt x="7584" y="2623"/>
                </a:cubicBezTo>
                <a:cubicBezTo>
                  <a:pt x="7584" y="2623"/>
                  <a:pt x="7585" y="2623"/>
                  <a:pt x="7585" y="2623"/>
                </a:cubicBezTo>
                <a:cubicBezTo>
                  <a:pt x="7588" y="2623"/>
                  <a:pt x="7591" y="2623"/>
                  <a:pt x="7594" y="2623"/>
                </a:cubicBezTo>
                <a:cubicBezTo>
                  <a:pt x="7607" y="2624"/>
                  <a:pt x="7620" y="2626"/>
                  <a:pt x="7633" y="2627"/>
                </a:cubicBezTo>
                <a:cubicBezTo>
                  <a:pt x="7634" y="2627"/>
                  <a:pt x="7634" y="2627"/>
                  <a:pt x="7635" y="2627"/>
                </a:cubicBezTo>
                <a:cubicBezTo>
                  <a:pt x="7670" y="2629"/>
                  <a:pt x="7704" y="2631"/>
                  <a:pt x="7739" y="2632"/>
                </a:cubicBezTo>
                <a:cubicBezTo>
                  <a:pt x="7759" y="2632"/>
                  <a:pt x="7779" y="2632"/>
                  <a:pt x="7800" y="2632"/>
                </a:cubicBezTo>
                <a:cubicBezTo>
                  <a:pt x="7835" y="2631"/>
                  <a:pt x="7870" y="2629"/>
                  <a:pt x="7906" y="2627"/>
                </a:cubicBezTo>
                <a:cubicBezTo>
                  <a:pt x="7921" y="2625"/>
                  <a:pt x="7936" y="2625"/>
                  <a:pt x="7952" y="2623"/>
                </a:cubicBezTo>
                <a:cubicBezTo>
                  <a:pt x="8006" y="2618"/>
                  <a:pt x="8060" y="2610"/>
                  <a:pt x="8115" y="2600"/>
                </a:cubicBezTo>
                <a:cubicBezTo>
                  <a:pt x="8171" y="2590"/>
                  <a:pt x="8227" y="2578"/>
                  <a:pt x="8285" y="2563"/>
                </a:cubicBezTo>
                <a:cubicBezTo>
                  <a:pt x="8301" y="2558"/>
                  <a:pt x="8318" y="2553"/>
                  <a:pt x="8335" y="2548"/>
                </a:cubicBezTo>
                <a:cubicBezTo>
                  <a:pt x="8377" y="2536"/>
                  <a:pt x="8420" y="2522"/>
                  <a:pt x="8464" y="2508"/>
                </a:cubicBezTo>
                <a:cubicBezTo>
                  <a:pt x="8479" y="2503"/>
                  <a:pt x="8493" y="2497"/>
                  <a:pt x="8509" y="2492"/>
                </a:cubicBezTo>
                <a:cubicBezTo>
                  <a:pt x="8510" y="2491"/>
                  <a:pt x="8513" y="2492"/>
                  <a:pt x="8514" y="2492"/>
                </a:cubicBezTo>
                <a:cubicBezTo>
                  <a:pt x="8517" y="2491"/>
                  <a:pt x="8519" y="2489"/>
                  <a:pt x="8522" y="2488"/>
                </a:cubicBezTo>
                <a:cubicBezTo>
                  <a:pt x="8522" y="2488"/>
                  <a:pt x="8524" y="2487"/>
                  <a:pt x="8525" y="2486"/>
                </a:cubicBezTo>
                <a:cubicBezTo>
                  <a:pt x="8571" y="2470"/>
                  <a:pt x="8617" y="2453"/>
                  <a:pt x="8665" y="2433"/>
                </a:cubicBezTo>
                <a:cubicBezTo>
                  <a:pt x="8676" y="2429"/>
                  <a:pt x="8687" y="2423"/>
                  <a:pt x="8698" y="2419"/>
                </a:cubicBezTo>
                <a:cubicBezTo>
                  <a:pt x="8699" y="2418"/>
                  <a:pt x="8700" y="2419"/>
                  <a:pt x="8701" y="2419"/>
                </a:cubicBezTo>
                <a:cubicBezTo>
                  <a:pt x="8704" y="2418"/>
                  <a:pt x="8707" y="2417"/>
                  <a:pt x="8710" y="2415"/>
                </a:cubicBezTo>
                <a:cubicBezTo>
                  <a:pt x="8710" y="2415"/>
                  <a:pt x="8711" y="2414"/>
                  <a:pt x="8711" y="2414"/>
                </a:cubicBezTo>
                <a:cubicBezTo>
                  <a:pt x="8777" y="2386"/>
                  <a:pt x="8845" y="2356"/>
                  <a:pt x="8914" y="2323"/>
                </a:cubicBezTo>
                <a:cubicBezTo>
                  <a:pt x="8914" y="2323"/>
                  <a:pt x="8915" y="2323"/>
                  <a:pt x="8915" y="2323"/>
                </a:cubicBezTo>
                <a:cubicBezTo>
                  <a:pt x="8916" y="2323"/>
                  <a:pt x="8917" y="2322"/>
                  <a:pt x="8918" y="2321"/>
                </a:cubicBezTo>
                <a:cubicBezTo>
                  <a:pt x="8919" y="2321"/>
                  <a:pt x="8920" y="2320"/>
                  <a:pt x="8921" y="2319"/>
                </a:cubicBezTo>
                <a:cubicBezTo>
                  <a:pt x="9218" y="2170"/>
                  <a:pt x="9564" y="1964"/>
                  <a:pt x="9991" y="1689"/>
                </a:cubicBezTo>
                <a:cubicBezTo>
                  <a:pt x="10055" y="1648"/>
                  <a:pt x="10111" y="1614"/>
                  <a:pt x="10174" y="1574"/>
                </a:cubicBezTo>
                <a:cubicBezTo>
                  <a:pt x="10184" y="1567"/>
                  <a:pt x="10193" y="1563"/>
                  <a:pt x="10203" y="1556"/>
                </a:cubicBezTo>
                <a:cubicBezTo>
                  <a:pt x="10289" y="1498"/>
                  <a:pt x="10373" y="1444"/>
                  <a:pt x="10455" y="1393"/>
                </a:cubicBezTo>
                <a:cubicBezTo>
                  <a:pt x="10531" y="1345"/>
                  <a:pt x="10605" y="1300"/>
                  <a:pt x="10678" y="1258"/>
                </a:cubicBezTo>
                <a:cubicBezTo>
                  <a:pt x="10679" y="1257"/>
                  <a:pt x="10680" y="1257"/>
                  <a:pt x="10682" y="1256"/>
                </a:cubicBezTo>
                <a:cubicBezTo>
                  <a:pt x="10684" y="1255"/>
                  <a:pt x="10685" y="1253"/>
                  <a:pt x="10687" y="1252"/>
                </a:cubicBezTo>
                <a:cubicBezTo>
                  <a:pt x="10689" y="1251"/>
                  <a:pt x="10691" y="1250"/>
                  <a:pt x="10692" y="1249"/>
                </a:cubicBezTo>
                <a:cubicBezTo>
                  <a:pt x="10693" y="1248"/>
                  <a:pt x="10694" y="1248"/>
                  <a:pt x="10695" y="1247"/>
                </a:cubicBezTo>
                <a:cubicBezTo>
                  <a:pt x="10836" y="1161"/>
                  <a:pt x="10952" y="1092"/>
                  <a:pt x="11003" y="1066"/>
                </a:cubicBezTo>
                <a:cubicBezTo>
                  <a:pt x="11162" y="982"/>
                  <a:pt x="11329" y="917"/>
                  <a:pt x="11498" y="865"/>
                </a:cubicBezTo>
                <a:cubicBezTo>
                  <a:pt x="11499" y="865"/>
                  <a:pt x="11499" y="864"/>
                  <a:pt x="11499" y="864"/>
                </a:cubicBezTo>
                <a:cubicBezTo>
                  <a:pt x="11500" y="863"/>
                  <a:pt x="11500" y="864"/>
                  <a:pt x="11501" y="864"/>
                </a:cubicBezTo>
                <a:cubicBezTo>
                  <a:pt x="11502" y="863"/>
                  <a:pt x="11502" y="864"/>
                  <a:pt x="11503" y="864"/>
                </a:cubicBezTo>
                <a:cubicBezTo>
                  <a:pt x="11542" y="850"/>
                  <a:pt x="11580" y="836"/>
                  <a:pt x="11617" y="824"/>
                </a:cubicBezTo>
                <a:cubicBezTo>
                  <a:pt x="11618" y="824"/>
                  <a:pt x="11618" y="825"/>
                  <a:pt x="11619" y="824"/>
                </a:cubicBezTo>
                <a:cubicBezTo>
                  <a:pt x="11620" y="824"/>
                  <a:pt x="11622" y="823"/>
                  <a:pt x="11623" y="823"/>
                </a:cubicBezTo>
                <a:cubicBezTo>
                  <a:pt x="11623" y="823"/>
                  <a:pt x="11624" y="823"/>
                  <a:pt x="11624" y="823"/>
                </a:cubicBezTo>
                <a:cubicBezTo>
                  <a:pt x="11667" y="809"/>
                  <a:pt x="11709" y="797"/>
                  <a:pt x="11750" y="787"/>
                </a:cubicBezTo>
                <a:cubicBezTo>
                  <a:pt x="11789" y="778"/>
                  <a:pt x="11831" y="771"/>
                  <a:pt x="11876" y="764"/>
                </a:cubicBezTo>
                <a:cubicBezTo>
                  <a:pt x="11900" y="760"/>
                  <a:pt x="11927" y="758"/>
                  <a:pt x="11953" y="755"/>
                </a:cubicBezTo>
                <a:cubicBezTo>
                  <a:pt x="11971" y="753"/>
                  <a:pt x="11988" y="751"/>
                  <a:pt x="12007" y="750"/>
                </a:cubicBezTo>
                <a:cubicBezTo>
                  <a:pt x="12008" y="750"/>
                  <a:pt x="12008" y="750"/>
                  <a:pt x="12008" y="750"/>
                </a:cubicBezTo>
                <a:cubicBezTo>
                  <a:pt x="12044" y="747"/>
                  <a:pt x="12080" y="746"/>
                  <a:pt x="12117" y="745"/>
                </a:cubicBezTo>
                <a:cubicBezTo>
                  <a:pt x="12118" y="745"/>
                  <a:pt x="12120" y="743"/>
                  <a:pt x="12121" y="743"/>
                </a:cubicBezTo>
                <a:cubicBezTo>
                  <a:pt x="12122" y="743"/>
                  <a:pt x="12123" y="743"/>
                  <a:pt x="12124" y="743"/>
                </a:cubicBezTo>
                <a:cubicBezTo>
                  <a:pt x="12128" y="743"/>
                  <a:pt x="12133" y="743"/>
                  <a:pt x="12138" y="743"/>
                </a:cubicBezTo>
                <a:cubicBezTo>
                  <a:pt x="12139" y="743"/>
                  <a:pt x="12139" y="743"/>
                  <a:pt x="12139" y="743"/>
                </a:cubicBezTo>
                <a:cubicBezTo>
                  <a:pt x="12184" y="742"/>
                  <a:pt x="12229" y="743"/>
                  <a:pt x="12275" y="745"/>
                </a:cubicBezTo>
                <a:cubicBezTo>
                  <a:pt x="12320" y="746"/>
                  <a:pt x="12363" y="746"/>
                  <a:pt x="12408" y="750"/>
                </a:cubicBezTo>
                <a:cubicBezTo>
                  <a:pt x="12409" y="750"/>
                  <a:pt x="12412" y="750"/>
                  <a:pt x="12412" y="750"/>
                </a:cubicBezTo>
                <a:cubicBezTo>
                  <a:pt x="12448" y="752"/>
                  <a:pt x="12482" y="756"/>
                  <a:pt x="12517" y="761"/>
                </a:cubicBezTo>
                <a:cubicBezTo>
                  <a:pt x="12518" y="761"/>
                  <a:pt x="12519" y="760"/>
                  <a:pt x="12520" y="761"/>
                </a:cubicBezTo>
                <a:cubicBezTo>
                  <a:pt x="12563" y="766"/>
                  <a:pt x="12603" y="771"/>
                  <a:pt x="12644" y="778"/>
                </a:cubicBezTo>
                <a:cubicBezTo>
                  <a:pt x="12646" y="779"/>
                  <a:pt x="12648" y="780"/>
                  <a:pt x="12650" y="780"/>
                </a:cubicBezTo>
                <a:cubicBezTo>
                  <a:pt x="12650" y="780"/>
                  <a:pt x="12651" y="780"/>
                  <a:pt x="12651" y="780"/>
                </a:cubicBezTo>
                <a:cubicBezTo>
                  <a:pt x="12711" y="790"/>
                  <a:pt x="12767" y="802"/>
                  <a:pt x="12821" y="816"/>
                </a:cubicBezTo>
                <a:cubicBezTo>
                  <a:pt x="12822" y="816"/>
                  <a:pt x="12823" y="817"/>
                  <a:pt x="12825" y="817"/>
                </a:cubicBezTo>
                <a:cubicBezTo>
                  <a:pt x="12825" y="817"/>
                  <a:pt x="12825" y="817"/>
                  <a:pt x="12826" y="817"/>
                </a:cubicBezTo>
                <a:cubicBezTo>
                  <a:pt x="12826" y="817"/>
                  <a:pt x="12827" y="817"/>
                  <a:pt x="12827" y="817"/>
                </a:cubicBezTo>
                <a:cubicBezTo>
                  <a:pt x="12879" y="831"/>
                  <a:pt x="12927" y="846"/>
                  <a:pt x="12970" y="864"/>
                </a:cubicBezTo>
                <a:cubicBezTo>
                  <a:pt x="12971" y="864"/>
                  <a:pt x="12971" y="863"/>
                  <a:pt x="12972" y="864"/>
                </a:cubicBezTo>
                <a:cubicBezTo>
                  <a:pt x="12972" y="864"/>
                  <a:pt x="12973" y="863"/>
                  <a:pt x="12973" y="864"/>
                </a:cubicBezTo>
                <a:cubicBezTo>
                  <a:pt x="12974" y="864"/>
                  <a:pt x="12975" y="865"/>
                  <a:pt x="12976" y="865"/>
                </a:cubicBezTo>
                <a:cubicBezTo>
                  <a:pt x="13043" y="881"/>
                  <a:pt x="13095" y="890"/>
                  <a:pt x="13100" y="883"/>
                </a:cubicBezTo>
                <a:cubicBezTo>
                  <a:pt x="13104" y="877"/>
                  <a:pt x="13102" y="870"/>
                  <a:pt x="13094" y="862"/>
                </a:cubicBezTo>
                <a:cubicBezTo>
                  <a:pt x="13093" y="862"/>
                  <a:pt x="13092" y="860"/>
                  <a:pt x="13092" y="860"/>
                </a:cubicBezTo>
                <a:cubicBezTo>
                  <a:pt x="13054" y="840"/>
                  <a:pt x="13014" y="819"/>
                  <a:pt x="12954" y="793"/>
                </a:cubicBezTo>
                <a:cubicBezTo>
                  <a:pt x="12902" y="769"/>
                  <a:pt x="12849" y="750"/>
                  <a:pt x="12795" y="730"/>
                </a:cubicBezTo>
                <a:cubicBezTo>
                  <a:pt x="12751" y="716"/>
                  <a:pt x="12709" y="700"/>
                  <a:pt x="12662" y="686"/>
                </a:cubicBezTo>
                <a:cubicBezTo>
                  <a:pt x="12661" y="686"/>
                  <a:pt x="12661" y="686"/>
                  <a:pt x="12660" y="686"/>
                </a:cubicBezTo>
                <a:cubicBezTo>
                  <a:pt x="12660" y="686"/>
                  <a:pt x="12659" y="686"/>
                  <a:pt x="12659" y="686"/>
                </a:cubicBezTo>
                <a:cubicBezTo>
                  <a:pt x="12657" y="686"/>
                  <a:pt x="12657" y="685"/>
                  <a:pt x="12655" y="684"/>
                </a:cubicBezTo>
                <a:cubicBezTo>
                  <a:pt x="12651" y="683"/>
                  <a:pt x="12646" y="682"/>
                  <a:pt x="12642" y="681"/>
                </a:cubicBezTo>
                <a:cubicBezTo>
                  <a:pt x="12640" y="680"/>
                  <a:pt x="12638" y="679"/>
                  <a:pt x="12636" y="679"/>
                </a:cubicBezTo>
                <a:cubicBezTo>
                  <a:pt x="12636" y="679"/>
                  <a:pt x="12635" y="679"/>
                  <a:pt x="12635" y="679"/>
                </a:cubicBezTo>
                <a:cubicBezTo>
                  <a:pt x="12633" y="678"/>
                  <a:pt x="12633" y="678"/>
                  <a:pt x="12631" y="677"/>
                </a:cubicBezTo>
                <a:cubicBezTo>
                  <a:pt x="12630" y="677"/>
                  <a:pt x="12628" y="677"/>
                  <a:pt x="12627" y="677"/>
                </a:cubicBezTo>
                <a:cubicBezTo>
                  <a:pt x="12612" y="673"/>
                  <a:pt x="12597" y="669"/>
                  <a:pt x="12582" y="665"/>
                </a:cubicBezTo>
                <a:cubicBezTo>
                  <a:pt x="12582" y="665"/>
                  <a:pt x="12581" y="663"/>
                  <a:pt x="12581" y="663"/>
                </a:cubicBezTo>
                <a:cubicBezTo>
                  <a:pt x="12580" y="663"/>
                  <a:pt x="12579" y="663"/>
                  <a:pt x="12578" y="663"/>
                </a:cubicBezTo>
                <a:cubicBezTo>
                  <a:pt x="12576" y="662"/>
                  <a:pt x="12573" y="662"/>
                  <a:pt x="12570" y="661"/>
                </a:cubicBezTo>
                <a:cubicBezTo>
                  <a:pt x="12568" y="661"/>
                  <a:pt x="12567" y="660"/>
                  <a:pt x="12565" y="659"/>
                </a:cubicBezTo>
                <a:cubicBezTo>
                  <a:pt x="12562" y="659"/>
                  <a:pt x="12560" y="658"/>
                  <a:pt x="12557" y="658"/>
                </a:cubicBezTo>
                <a:cubicBezTo>
                  <a:pt x="12556" y="657"/>
                  <a:pt x="12555" y="658"/>
                  <a:pt x="12554" y="658"/>
                </a:cubicBezTo>
                <a:cubicBezTo>
                  <a:pt x="12520" y="649"/>
                  <a:pt x="12485" y="643"/>
                  <a:pt x="12451" y="636"/>
                </a:cubicBezTo>
                <a:cubicBezTo>
                  <a:pt x="12442" y="635"/>
                  <a:pt x="12432" y="633"/>
                  <a:pt x="12423" y="631"/>
                </a:cubicBezTo>
                <a:cubicBezTo>
                  <a:pt x="12422" y="631"/>
                  <a:pt x="12421" y="629"/>
                  <a:pt x="12419" y="629"/>
                </a:cubicBezTo>
                <a:cubicBezTo>
                  <a:pt x="12385" y="623"/>
                  <a:pt x="12351" y="619"/>
                  <a:pt x="12317" y="615"/>
                </a:cubicBezTo>
                <a:cubicBezTo>
                  <a:pt x="12305" y="614"/>
                  <a:pt x="12293" y="613"/>
                  <a:pt x="12281" y="611"/>
                </a:cubicBezTo>
                <a:cubicBezTo>
                  <a:pt x="12250" y="608"/>
                  <a:pt x="12220" y="606"/>
                  <a:pt x="12189" y="604"/>
                </a:cubicBezTo>
                <a:cubicBezTo>
                  <a:pt x="12185" y="604"/>
                  <a:pt x="12181" y="603"/>
                  <a:pt x="12178" y="603"/>
                </a:cubicBezTo>
                <a:cubicBezTo>
                  <a:pt x="12176" y="602"/>
                  <a:pt x="12174" y="603"/>
                  <a:pt x="12173" y="603"/>
                </a:cubicBezTo>
                <a:cubicBezTo>
                  <a:pt x="12164" y="602"/>
                  <a:pt x="12155" y="601"/>
                  <a:pt x="12146" y="601"/>
                </a:cubicBezTo>
                <a:cubicBezTo>
                  <a:pt x="12100" y="599"/>
                  <a:pt x="12054" y="600"/>
                  <a:pt x="12008" y="601"/>
                </a:cubicBezTo>
                <a:close/>
                <a:moveTo>
                  <a:pt x="2522" y="752"/>
                </a:moveTo>
                <a:cubicBezTo>
                  <a:pt x="2499" y="757"/>
                  <a:pt x="2474" y="782"/>
                  <a:pt x="2434" y="823"/>
                </a:cubicBezTo>
                <a:cubicBezTo>
                  <a:pt x="2406" y="852"/>
                  <a:pt x="2388" y="870"/>
                  <a:pt x="2383" y="890"/>
                </a:cubicBezTo>
                <a:cubicBezTo>
                  <a:pt x="2388" y="907"/>
                  <a:pt x="2395" y="927"/>
                  <a:pt x="2405" y="949"/>
                </a:cubicBezTo>
                <a:cubicBezTo>
                  <a:pt x="2412" y="965"/>
                  <a:pt x="2421" y="982"/>
                  <a:pt x="2430" y="1000"/>
                </a:cubicBezTo>
                <a:cubicBezTo>
                  <a:pt x="2431" y="1001"/>
                  <a:pt x="2431" y="1002"/>
                  <a:pt x="2432" y="1002"/>
                </a:cubicBezTo>
                <a:cubicBezTo>
                  <a:pt x="2432" y="1003"/>
                  <a:pt x="2432" y="1004"/>
                  <a:pt x="2433" y="1006"/>
                </a:cubicBezTo>
                <a:cubicBezTo>
                  <a:pt x="2434" y="1007"/>
                  <a:pt x="2435" y="1009"/>
                  <a:pt x="2436" y="1011"/>
                </a:cubicBezTo>
                <a:cubicBezTo>
                  <a:pt x="2437" y="1014"/>
                  <a:pt x="2438" y="1015"/>
                  <a:pt x="2440" y="1018"/>
                </a:cubicBezTo>
                <a:cubicBezTo>
                  <a:pt x="2440" y="1019"/>
                  <a:pt x="2439" y="1019"/>
                  <a:pt x="2440" y="1020"/>
                </a:cubicBezTo>
                <a:cubicBezTo>
                  <a:pt x="2448" y="1031"/>
                  <a:pt x="2453" y="1038"/>
                  <a:pt x="2463" y="1052"/>
                </a:cubicBezTo>
                <a:cubicBezTo>
                  <a:pt x="2519" y="1129"/>
                  <a:pt x="2567" y="1231"/>
                  <a:pt x="2610" y="1348"/>
                </a:cubicBezTo>
                <a:cubicBezTo>
                  <a:pt x="2622" y="1378"/>
                  <a:pt x="2632" y="1407"/>
                  <a:pt x="2642" y="1439"/>
                </a:cubicBezTo>
                <a:cubicBezTo>
                  <a:pt x="2643" y="1440"/>
                  <a:pt x="2643" y="1442"/>
                  <a:pt x="2644" y="1442"/>
                </a:cubicBezTo>
                <a:cubicBezTo>
                  <a:pt x="2653" y="1472"/>
                  <a:pt x="2662" y="1500"/>
                  <a:pt x="2671" y="1531"/>
                </a:cubicBezTo>
                <a:cubicBezTo>
                  <a:pt x="2687" y="1583"/>
                  <a:pt x="2701" y="1637"/>
                  <a:pt x="2714" y="1693"/>
                </a:cubicBezTo>
                <a:cubicBezTo>
                  <a:pt x="2714" y="1694"/>
                  <a:pt x="2715" y="1695"/>
                  <a:pt x="2715" y="1696"/>
                </a:cubicBezTo>
                <a:cubicBezTo>
                  <a:pt x="2715" y="1697"/>
                  <a:pt x="2716" y="1699"/>
                  <a:pt x="2717" y="1700"/>
                </a:cubicBezTo>
                <a:cubicBezTo>
                  <a:pt x="2717" y="1700"/>
                  <a:pt x="2716" y="1701"/>
                  <a:pt x="2717" y="1702"/>
                </a:cubicBezTo>
                <a:cubicBezTo>
                  <a:pt x="2717" y="1703"/>
                  <a:pt x="2716" y="1704"/>
                  <a:pt x="2717" y="1705"/>
                </a:cubicBezTo>
                <a:cubicBezTo>
                  <a:pt x="2730" y="1762"/>
                  <a:pt x="2742" y="1820"/>
                  <a:pt x="2752" y="1879"/>
                </a:cubicBezTo>
                <a:cubicBezTo>
                  <a:pt x="2753" y="1884"/>
                  <a:pt x="2754" y="1889"/>
                  <a:pt x="2755" y="1893"/>
                </a:cubicBezTo>
                <a:cubicBezTo>
                  <a:pt x="2764" y="1946"/>
                  <a:pt x="2771" y="1997"/>
                  <a:pt x="2777" y="2050"/>
                </a:cubicBezTo>
                <a:cubicBezTo>
                  <a:pt x="2779" y="2060"/>
                  <a:pt x="2780" y="2071"/>
                  <a:pt x="2781" y="2082"/>
                </a:cubicBezTo>
                <a:cubicBezTo>
                  <a:pt x="2788" y="2142"/>
                  <a:pt x="2794" y="2203"/>
                  <a:pt x="2797" y="2263"/>
                </a:cubicBezTo>
                <a:cubicBezTo>
                  <a:pt x="2798" y="2281"/>
                  <a:pt x="2800" y="2292"/>
                  <a:pt x="2801" y="2307"/>
                </a:cubicBezTo>
                <a:lnTo>
                  <a:pt x="2809" y="2378"/>
                </a:lnTo>
                <a:cubicBezTo>
                  <a:pt x="2813" y="2395"/>
                  <a:pt x="2818" y="2409"/>
                  <a:pt x="2824" y="2421"/>
                </a:cubicBezTo>
                <a:cubicBezTo>
                  <a:pt x="2824" y="2421"/>
                  <a:pt x="2824" y="2422"/>
                  <a:pt x="2824" y="2422"/>
                </a:cubicBezTo>
                <a:cubicBezTo>
                  <a:pt x="2824" y="2423"/>
                  <a:pt x="2825" y="2422"/>
                  <a:pt x="2825" y="2422"/>
                </a:cubicBezTo>
                <a:cubicBezTo>
                  <a:pt x="2825" y="2423"/>
                  <a:pt x="2825" y="2424"/>
                  <a:pt x="2825" y="2424"/>
                </a:cubicBezTo>
                <a:cubicBezTo>
                  <a:pt x="2832" y="2436"/>
                  <a:pt x="2840" y="2444"/>
                  <a:pt x="2850" y="2451"/>
                </a:cubicBezTo>
                <a:cubicBezTo>
                  <a:pt x="2850" y="2451"/>
                  <a:pt x="2850" y="2452"/>
                  <a:pt x="2850" y="2453"/>
                </a:cubicBezTo>
                <a:cubicBezTo>
                  <a:pt x="2851" y="2453"/>
                  <a:pt x="2851" y="2452"/>
                  <a:pt x="2852" y="2453"/>
                </a:cubicBezTo>
                <a:cubicBezTo>
                  <a:pt x="2860" y="2458"/>
                  <a:pt x="2870" y="2462"/>
                  <a:pt x="2881" y="2465"/>
                </a:cubicBezTo>
                <a:cubicBezTo>
                  <a:pt x="2899" y="2471"/>
                  <a:pt x="2918" y="2476"/>
                  <a:pt x="2946" y="2479"/>
                </a:cubicBezTo>
                <a:cubicBezTo>
                  <a:pt x="2963" y="2481"/>
                  <a:pt x="2979" y="2483"/>
                  <a:pt x="2992" y="2483"/>
                </a:cubicBezTo>
                <a:cubicBezTo>
                  <a:pt x="3005" y="2483"/>
                  <a:pt x="3015" y="2481"/>
                  <a:pt x="3025" y="2479"/>
                </a:cubicBezTo>
                <a:cubicBezTo>
                  <a:pt x="3026" y="2479"/>
                  <a:pt x="3028" y="2479"/>
                  <a:pt x="3029" y="2479"/>
                </a:cubicBezTo>
                <a:cubicBezTo>
                  <a:pt x="3031" y="2479"/>
                  <a:pt x="3032" y="2480"/>
                  <a:pt x="3033" y="2479"/>
                </a:cubicBezTo>
                <a:lnTo>
                  <a:pt x="3036" y="2479"/>
                </a:lnTo>
                <a:lnTo>
                  <a:pt x="3039" y="2477"/>
                </a:lnTo>
                <a:cubicBezTo>
                  <a:pt x="3039" y="2477"/>
                  <a:pt x="3039" y="2478"/>
                  <a:pt x="3040" y="2477"/>
                </a:cubicBezTo>
                <a:cubicBezTo>
                  <a:pt x="3040" y="2477"/>
                  <a:pt x="3041" y="2476"/>
                  <a:pt x="3041" y="2476"/>
                </a:cubicBezTo>
                <a:cubicBezTo>
                  <a:pt x="3046" y="2474"/>
                  <a:pt x="3051" y="2472"/>
                  <a:pt x="3054" y="2469"/>
                </a:cubicBezTo>
                <a:cubicBezTo>
                  <a:pt x="3068" y="2457"/>
                  <a:pt x="3076" y="2438"/>
                  <a:pt x="3080" y="2408"/>
                </a:cubicBezTo>
                <a:lnTo>
                  <a:pt x="3080" y="2406"/>
                </a:lnTo>
                <a:lnTo>
                  <a:pt x="3050" y="2082"/>
                </a:lnTo>
                <a:cubicBezTo>
                  <a:pt x="3010" y="1628"/>
                  <a:pt x="2865" y="1168"/>
                  <a:pt x="2685" y="917"/>
                </a:cubicBezTo>
                <a:cubicBezTo>
                  <a:pt x="2644" y="861"/>
                  <a:pt x="2617" y="823"/>
                  <a:pt x="2593" y="796"/>
                </a:cubicBezTo>
                <a:cubicBezTo>
                  <a:pt x="2587" y="789"/>
                  <a:pt x="2583" y="784"/>
                  <a:pt x="2577" y="778"/>
                </a:cubicBezTo>
                <a:cubicBezTo>
                  <a:pt x="2556" y="758"/>
                  <a:pt x="2539" y="748"/>
                  <a:pt x="2522" y="752"/>
                </a:cubicBezTo>
                <a:close/>
                <a:moveTo>
                  <a:pt x="13173" y="906"/>
                </a:moveTo>
                <a:cubicBezTo>
                  <a:pt x="13162" y="908"/>
                  <a:pt x="13160" y="918"/>
                  <a:pt x="13170" y="933"/>
                </a:cubicBezTo>
                <a:cubicBezTo>
                  <a:pt x="13196" y="938"/>
                  <a:pt x="13204" y="933"/>
                  <a:pt x="13194" y="922"/>
                </a:cubicBezTo>
                <a:cubicBezTo>
                  <a:pt x="13193" y="921"/>
                  <a:pt x="13191" y="920"/>
                  <a:pt x="13189" y="919"/>
                </a:cubicBezTo>
                <a:cubicBezTo>
                  <a:pt x="13185" y="915"/>
                  <a:pt x="13180" y="911"/>
                  <a:pt x="13173" y="906"/>
                </a:cubicBezTo>
                <a:close/>
                <a:moveTo>
                  <a:pt x="17261" y="1071"/>
                </a:moveTo>
                <a:cubicBezTo>
                  <a:pt x="17164" y="1071"/>
                  <a:pt x="17073" y="1072"/>
                  <a:pt x="16985" y="1075"/>
                </a:cubicBezTo>
                <a:cubicBezTo>
                  <a:pt x="16970" y="1075"/>
                  <a:pt x="16954" y="1076"/>
                  <a:pt x="16939" y="1077"/>
                </a:cubicBezTo>
                <a:cubicBezTo>
                  <a:pt x="16938" y="1077"/>
                  <a:pt x="16937" y="1077"/>
                  <a:pt x="16935" y="1077"/>
                </a:cubicBezTo>
                <a:cubicBezTo>
                  <a:pt x="16933" y="1077"/>
                  <a:pt x="16931" y="1078"/>
                  <a:pt x="16928" y="1078"/>
                </a:cubicBezTo>
                <a:cubicBezTo>
                  <a:pt x="16927" y="1078"/>
                  <a:pt x="16926" y="1078"/>
                  <a:pt x="16925" y="1078"/>
                </a:cubicBezTo>
                <a:cubicBezTo>
                  <a:pt x="16857" y="1081"/>
                  <a:pt x="16790" y="1086"/>
                  <a:pt x="16724" y="1091"/>
                </a:cubicBezTo>
                <a:cubicBezTo>
                  <a:pt x="16703" y="1093"/>
                  <a:pt x="16682" y="1094"/>
                  <a:pt x="16661" y="1096"/>
                </a:cubicBezTo>
                <a:cubicBezTo>
                  <a:pt x="16627" y="1099"/>
                  <a:pt x="16593" y="1105"/>
                  <a:pt x="16560" y="1109"/>
                </a:cubicBezTo>
                <a:cubicBezTo>
                  <a:pt x="16546" y="1110"/>
                  <a:pt x="16531" y="1112"/>
                  <a:pt x="16516" y="1114"/>
                </a:cubicBezTo>
                <a:cubicBezTo>
                  <a:pt x="16512" y="1114"/>
                  <a:pt x="16508" y="1113"/>
                  <a:pt x="16504" y="1114"/>
                </a:cubicBezTo>
                <a:cubicBezTo>
                  <a:pt x="16496" y="1115"/>
                  <a:pt x="16489" y="1116"/>
                  <a:pt x="16481" y="1117"/>
                </a:cubicBezTo>
                <a:cubicBezTo>
                  <a:pt x="16458" y="1120"/>
                  <a:pt x="16435" y="1123"/>
                  <a:pt x="16412" y="1126"/>
                </a:cubicBezTo>
                <a:cubicBezTo>
                  <a:pt x="16350" y="1136"/>
                  <a:pt x="16285" y="1149"/>
                  <a:pt x="16221" y="1162"/>
                </a:cubicBezTo>
                <a:cubicBezTo>
                  <a:pt x="16192" y="1168"/>
                  <a:pt x="16165" y="1171"/>
                  <a:pt x="16135" y="1178"/>
                </a:cubicBezTo>
                <a:cubicBezTo>
                  <a:pt x="16086" y="1188"/>
                  <a:pt x="16034" y="1200"/>
                  <a:pt x="15982" y="1213"/>
                </a:cubicBezTo>
                <a:cubicBezTo>
                  <a:pt x="15979" y="1214"/>
                  <a:pt x="15974" y="1216"/>
                  <a:pt x="15970" y="1217"/>
                </a:cubicBezTo>
                <a:cubicBezTo>
                  <a:pt x="15969" y="1217"/>
                  <a:pt x="15968" y="1217"/>
                  <a:pt x="15966" y="1217"/>
                </a:cubicBezTo>
                <a:cubicBezTo>
                  <a:pt x="15963" y="1218"/>
                  <a:pt x="15958" y="1219"/>
                  <a:pt x="15955" y="1220"/>
                </a:cubicBezTo>
                <a:cubicBezTo>
                  <a:pt x="15952" y="1221"/>
                  <a:pt x="15950" y="1222"/>
                  <a:pt x="15948" y="1222"/>
                </a:cubicBezTo>
                <a:cubicBezTo>
                  <a:pt x="15942" y="1224"/>
                  <a:pt x="15936" y="1224"/>
                  <a:pt x="15929" y="1226"/>
                </a:cubicBezTo>
                <a:cubicBezTo>
                  <a:pt x="15889" y="1236"/>
                  <a:pt x="15852" y="1245"/>
                  <a:pt x="15810" y="1256"/>
                </a:cubicBezTo>
                <a:cubicBezTo>
                  <a:pt x="15709" y="1283"/>
                  <a:pt x="15599" y="1315"/>
                  <a:pt x="15483" y="1350"/>
                </a:cubicBezTo>
                <a:cubicBezTo>
                  <a:pt x="15481" y="1351"/>
                  <a:pt x="15478" y="1351"/>
                  <a:pt x="15476" y="1352"/>
                </a:cubicBezTo>
                <a:cubicBezTo>
                  <a:pt x="15475" y="1352"/>
                  <a:pt x="15473" y="1353"/>
                  <a:pt x="15472" y="1354"/>
                </a:cubicBezTo>
                <a:cubicBezTo>
                  <a:pt x="15442" y="1363"/>
                  <a:pt x="15410" y="1372"/>
                  <a:pt x="15379" y="1382"/>
                </a:cubicBezTo>
                <a:cubicBezTo>
                  <a:pt x="15304" y="1405"/>
                  <a:pt x="15223" y="1432"/>
                  <a:pt x="15140" y="1458"/>
                </a:cubicBezTo>
                <a:cubicBezTo>
                  <a:pt x="14950" y="1519"/>
                  <a:pt x="14749" y="1585"/>
                  <a:pt x="14510" y="1666"/>
                </a:cubicBezTo>
                <a:cubicBezTo>
                  <a:pt x="14270" y="1748"/>
                  <a:pt x="14062" y="1815"/>
                  <a:pt x="13867" y="1877"/>
                </a:cubicBezTo>
                <a:cubicBezTo>
                  <a:pt x="13865" y="1878"/>
                  <a:pt x="13862" y="1880"/>
                  <a:pt x="13859" y="1881"/>
                </a:cubicBezTo>
                <a:cubicBezTo>
                  <a:pt x="13856" y="1882"/>
                  <a:pt x="13850" y="1883"/>
                  <a:pt x="13846" y="1884"/>
                </a:cubicBezTo>
                <a:cubicBezTo>
                  <a:pt x="13846" y="1885"/>
                  <a:pt x="13845" y="1884"/>
                  <a:pt x="13845" y="1884"/>
                </a:cubicBezTo>
                <a:cubicBezTo>
                  <a:pt x="13841" y="1886"/>
                  <a:pt x="13837" y="1887"/>
                  <a:pt x="13833" y="1888"/>
                </a:cubicBezTo>
                <a:cubicBezTo>
                  <a:pt x="13805" y="1897"/>
                  <a:pt x="13776" y="1906"/>
                  <a:pt x="13750" y="1915"/>
                </a:cubicBezTo>
                <a:cubicBezTo>
                  <a:pt x="13738" y="1918"/>
                  <a:pt x="13726" y="1922"/>
                  <a:pt x="13715" y="1925"/>
                </a:cubicBezTo>
                <a:cubicBezTo>
                  <a:pt x="13715" y="1925"/>
                  <a:pt x="13714" y="1927"/>
                  <a:pt x="13714" y="1927"/>
                </a:cubicBezTo>
                <a:cubicBezTo>
                  <a:pt x="13643" y="1949"/>
                  <a:pt x="13575" y="1968"/>
                  <a:pt x="13510" y="1987"/>
                </a:cubicBezTo>
                <a:cubicBezTo>
                  <a:pt x="13509" y="1988"/>
                  <a:pt x="13509" y="1989"/>
                  <a:pt x="13508" y="1989"/>
                </a:cubicBezTo>
                <a:cubicBezTo>
                  <a:pt x="13480" y="1998"/>
                  <a:pt x="13452" y="2006"/>
                  <a:pt x="13425" y="2014"/>
                </a:cubicBezTo>
                <a:cubicBezTo>
                  <a:pt x="13422" y="2015"/>
                  <a:pt x="13417" y="2015"/>
                  <a:pt x="13414" y="2016"/>
                </a:cubicBezTo>
                <a:cubicBezTo>
                  <a:pt x="13412" y="2017"/>
                  <a:pt x="13410" y="2017"/>
                  <a:pt x="13408" y="2018"/>
                </a:cubicBezTo>
                <a:cubicBezTo>
                  <a:pt x="13407" y="2018"/>
                  <a:pt x="13407" y="2019"/>
                  <a:pt x="13406" y="2019"/>
                </a:cubicBezTo>
                <a:cubicBezTo>
                  <a:pt x="13405" y="2020"/>
                  <a:pt x="13405" y="2019"/>
                  <a:pt x="13404" y="2019"/>
                </a:cubicBezTo>
                <a:cubicBezTo>
                  <a:pt x="13331" y="2040"/>
                  <a:pt x="13259" y="2062"/>
                  <a:pt x="13192" y="2080"/>
                </a:cubicBezTo>
                <a:cubicBezTo>
                  <a:pt x="13190" y="2080"/>
                  <a:pt x="13187" y="2081"/>
                  <a:pt x="13185" y="2082"/>
                </a:cubicBezTo>
                <a:cubicBezTo>
                  <a:pt x="13180" y="2083"/>
                  <a:pt x="13175" y="2082"/>
                  <a:pt x="13170" y="2083"/>
                </a:cubicBezTo>
                <a:cubicBezTo>
                  <a:pt x="13068" y="2110"/>
                  <a:pt x="12972" y="2134"/>
                  <a:pt x="12882" y="2154"/>
                </a:cubicBezTo>
                <a:cubicBezTo>
                  <a:pt x="12881" y="2155"/>
                  <a:pt x="12880" y="2156"/>
                  <a:pt x="12879" y="2156"/>
                </a:cubicBezTo>
                <a:cubicBezTo>
                  <a:pt x="12865" y="2159"/>
                  <a:pt x="12852" y="2160"/>
                  <a:pt x="12839" y="2163"/>
                </a:cubicBezTo>
                <a:cubicBezTo>
                  <a:pt x="12838" y="2163"/>
                  <a:pt x="12838" y="2165"/>
                  <a:pt x="12837" y="2165"/>
                </a:cubicBezTo>
                <a:cubicBezTo>
                  <a:pt x="12835" y="2165"/>
                  <a:pt x="12833" y="2165"/>
                  <a:pt x="12831" y="2165"/>
                </a:cubicBezTo>
                <a:cubicBezTo>
                  <a:pt x="12829" y="2165"/>
                  <a:pt x="12828" y="2166"/>
                  <a:pt x="12826" y="2167"/>
                </a:cubicBezTo>
                <a:cubicBezTo>
                  <a:pt x="12825" y="2167"/>
                  <a:pt x="12825" y="2167"/>
                  <a:pt x="12825" y="2167"/>
                </a:cubicBezTo>
                <a:cubicBezTo>
                  <a:pt x="12823" y="2167"/>
                  <a:pt x="12822" y="2166"/>
                  <a:pt x="12821" y="2167"/>
                </a:cubicBezTo>
                <a:cubicBezTo>
                  <a:pt x="12737" y="2184"/>
                  <a:pt x="12656" y="2199"/>
                  <a:pt x="12579" y="2211"/>
                </a:cubicBezTo>
                <a:cubicBezTo>
                  <a:pt x="12483" y="2226"/>
                  <a:pt x="12391" y="2239"/>
                  <a:pt x="12301" y="2247"/>
                </a:cubicBezTo>
                <a:cubicBezTo>
                  <a:pt x="12300" y="2247"/>
                  <a:pt x="12300" y="2247"/>
                  <a:pt x="12300" y="2247"/>
                </a:cubicBezTo>
                <a:cubicBezTo>
                  <a:pt x="12294" y="2247"/>
                  <a:pt x="12288" y="2248"/>
                  <a:pt x="12283" y="2248"/>
                </a:cubicBezTo>
                <a:cubicBezTo>
                  <a:pt x="12277" y="2249"/>
                  <a:pt x="12272" y="2248"/>
                  <a:pt x="12267" y="2248"/>
                </a:cubicBezTo>
                <a:cubicBezTo>
                  <a:pt x="12265" y="2249"/>
                  <a:pt x="12264" y="2250"/>
                  <a:pt x="12263" y="2250"/>
                </a:cubicBezTo>
                <a:cubicBezTo>
                  <a:pt x="12228" y="2253"/>
                  <a:pt x="12191" y="2254"/>
                  <a:pt x="12157" y="2256"/>
                </a:cubicBezTo>
                <a:cubicBezTo>
                  <a:pt x="12156" y="2256"/>
                  <a:pt x="12156" y="2255"/>
                  <a:pt x="12155" y="2256"/>
                </a:cubicBezTo>
                <a:cubicBezTo>
                  <a:pt x="12155" y="2256"/>
                  <a:pt x="12154" y="2255"/>
                  <a:pt x="12154" y="2256"/>
                </a:cubicBezTo>
                <a:cubicBezTo>
                  <a:pt x="12154" y="2256"/>
                  <a:pt x="12153" y="2257"/>
                  <a:pt x="12153" y="2257"/>
                </a:cubicBezTo>
                <a:cubicBezTo>
                  <a:pt x="12152" y="2257"/>
                  <a:pt x="12152" y="2257"/>
                  <a:pt x="12151" y="2257"/>
                </a:cubicBezTo>
                <a:cubicBezTo>
                  <a:pt x="12092" y="2260"/>
                  <a:pt x="12032" y="2261"/>
                  <a:pt x="11973" y="2261"/>
                </a:cubicBezTo>
                <a:cubicBezTo>
                  <a:pt x="11906" y="2261"/>
                  <a:pt x="11842" y="2259"/>
                  <a:pt x="11780" y="2256"/>
                </a:cubicBezTo>
                <a:cubicBezTo>
                  <a:pt x="11749" y="2254"/>
                  <a:pt x="11719" y="2252"/>
                  <a:pt x="11689" y="2250"/>
                </a:cubicBezTo>
                <a:cubicBezTo>
                  <a:pt x="11685" y="2250"/>
                  <a:pt x="11681" y="2249"/>
                  <a:pt x="11677" y="2248"/>
                </a:cubicBezTo>
                <a:cubicBezTo>
                  <a:pt x="11671" y="2248"/>
                  <a:pt x="11666" y="2247"/>
                  <a:pt x="11660" y="2247"/>
                </a:cubicBezTo>
                <a:cubicBezTo>
                  <a:pt x="11657" y="2246"/>
                  <a:pt x="11654" y="2247"/>
                  <a:pt x="11652" y="2247"/>
                </a:cubicBezTo>
                <a:cubicBezTo>
                  <a:pt x="11640" y="2246"/>
                  <a:pt x="11628" y="2246"/>
                  <a:pt x="11616" y="2245"/>
                </a:cubicBezTo>
                <a:cubicBezTo>
                  <a:pt x="11615" y="2245"/>
                  <a:pt x="11613" y="2243"/>
                  <a:pt x="11612" y="2243"/>
                </a:cubicBezTo>
                <a:cubicBezTo>
                  <a:pt x="11611" y="2243"/>
                  <a:pt x="11611" y="2243"/>
                  <a:pt x="11611" y="2243"/>
                </a:cubicBezTo>
                <a:cubicBezTo>
                  <a:pt x="11609" y="2243"/>
                  <a:pt x="11607" y="2243"/>
                  <a:pt x="11605" y="2243"/>
                </a:cubicBezTo>
                <a:cubicBezTo>
                  <a:pt x="11559" y="2238"/>
                  <a:pt x="11514" y="2232"/>
                  <a:pt x="11470" y="2225"/>
                </a:cubicBezTo>
                <a:cubicBezTo>
                  <a:pt x="11469" y="2225"/>
                  <a:pt x="11468" y="2225"/>
                  <a:pt x="11468" y="2225"/>
                </a:cubicBezTo>
                <a:cubicBezTo>
                  <a:pt x="11467" y="2225"/>
                  <a:pt x="11466" y="2225"/>
                  <a:pt x="11465" y="2225"/>
                </a:cubicBezTo>
                <a:cubicBezTo>
                  <a:pt x="11460" y="2225"/>
                  <a:pt x="11455" y="2223"/>
                  <a:pt x="11450" y="2222"/>
                </a:cubicBezTo>
                <a:cubicBezTo>
                  <a:pt x="11449" y="2222"/>
                  <a:pt x="11448" y="2222"/>
                  <a:pt x="11446" y="2222"/>
                </a:cubicBezTo>
                <a:cubicBezTo>
                  <a:pt x="11445" y="2222"/>
                  <a:pt x="11444" y="2222"/>
                  <a:pt x="11442" y="2222"/>
                </a:cubicBezTo>
                <a:cubicBezTo>
                  <a:pt x="11394" y="2214"/>
                  <a:pt x="11346" y="2204"/>
                  <a:pt x="11299" y="2193"/>
                </a:cubicBezTo>
                <a:cubicBezTo>
                  <a:pt x="11299" y="2193"/>
                  <a:pt x="11298" y="2193"/>
                  <a:pt x="11298" y="2193"/>
                </a:cubicBezTo>
                <a:cubicBezTo>
                  <a:pt x="11296" y="2193"/>
                  <a:pt x="11294" y="2192"/>
                  <a:pt x="11293" y="2192"/>
                </a:cubicBezTo>
                <a:cubicBezTo>
                  <a:pt x="11276" y="2188"/>
                  <a:pt x="11260" y="2185"/>
                  <a:pt x="11244" y="2181"/>
                </a:cubicBezTo>
                <a:cubicBezTo>
                  <a:pt x="11243" y="2181"/>
                  <a:pt x="11241" y="2179"/>
                  <a:pt x="11240" y="2179"/>
                </a:cubicBezTo>
                <a:cubicBezTo>
                  <a:pt x="11234" y="2178"/>
                  <a:pt x="11229" y="2177"/>
                  <a:pt x="11224" y="2176"/>
                </a:cubicBezTo>
                <a:cubicBezTo>
                  <a:pt x="11223" y="2175"/>
                  <a:pt x="11222" y="2176"/>
                  <a:pt x="11221" y="2176"/>
                </a:cubicBezTo>
                <a:cubicBezTo>
                  <a:pt x="11062" y="2137"/>
                  <a:pt x="10922" y="2077"/>
                  <a:pt x="10767" y="1989"/>
                </a:cubicBezTo>
                <a:cubicBezTo>
                  <a:pt x="10726" y="1966"/>
                  <a:pt x="10682" y="1941"/>
                  <a:pt x="10638" y="1913"/>
                </a:cubicBezTo>
                <a:cubicBezTo>
                  <a:pt x="10631" y="1908"/>
                  <a:pt x="10624" y="1905"/>
                  <a:pt x="10617" y="1900"/>
                </a:cubicBezTo>
                <a:cubicBezTo>
                  <a:pt x="10567" y="1868"/>
                  <a:pt x="10525" y="1842"/>
                  <a:pt x="10487" y="1821"/>
                </a:cubicBezTo>
                <a:cubicBezTo>
                  <a:pt x="10472" y="1812"/>
                  <a:pt x="10458" y="1806"/>
                  <a:pt x="10445" y="1799"/>
                </a:cubicBezTo>
                <a:cubicBezTo>
                  <a:pt x="10444" y="1799"/>
                  <a:pt x="10444" y="1798"/>
                  <a:pt x="10443" y="1797"/>
                </a:cubicBezTo>
                <a:cubicBezTo>
                  <a:pt x="10423" y="1787"/>
                  <a:pt x="10404" y="1778"/>
                  <a:pt x="10388" y="1771"/>
                </a:cubicBezTo>
                <a:cubicBezTo>
                  <a:pt x="10341" y="1751"/>
                  <a:pt x="10307" y="1743"/>
                  <a:pt x="10284" y="1750"/>
                </a:cubicBezTo>
                <a:cubicBezTo>
                  <a:pt x="10272" y="1758"/>
                  <a:pt x="10261" y="1769"/>
                  <a:pt x="10249" y="1785"/>
                </a:cubicBezTo>
                <a:cubicBezTo>
                  <a:pt x="10193" y="1859"/>
                  <a:pt x="10204" y="1884"/>
                  <a:pt x="10349" y="1998"/>
                </a:cubicBezTo>
                <a:cubicBezTo>
                  <a:pt x="10457" y="2074"/>
                  <a:pt x="10610" y="2164"/>
                  <a:pt x="10764" y="2243"/>
                </a:cubicBezTo>
                <a:cubicBezTo>
                  <a:pt x="10943" y="2328"/>
                  <a:pt x="11139" y="2402"/>
                  <a:pt x="11311" y="2447"/>
                </a:cubicBezTo>
                <a:cubicBezTo>
                  <a:pt x="11312" y="2447"/>
                  <a:pt x="11312" y="2447"/>
                  <a:pt x="11313" y="2447"/>
                </a:cubicBezTo>
                <a:cubicBezTo>
                  <a:pt x="11313" y="2447"/>
                  <a:pt x="11316" y="2449"/>
                  <a:pt x="11317" y="2449"/>
                </a:cubicBezTo>
                <a:cubicBezTo>
                  <a:pt x="11395" y="2463"/>
                  <a:pt x="11482" y="2469"/>
                  <a:pt x="11595" y="2472"/>
                </a:cubicBezTo>
                <a:cubicBezTo>
                  <a:pt x="11596" y="2472"/>
                  <a:pt x="11598" y="2472"/>
                  <a:pt x="11599" y="2472"/>
                </a:cubicBezTo>
                <a:cubicBezTo>
                  <a:pt x="11599" y="2472"/>
                  <a:pt x="11600" y="2472"/>
                  <a:pt x="11600" y="2472"/>
                </a:cubicBezTo>
                <a:cubicBezTo>
                  <a:pt x="11611" y="2472"/>
                  <a:pt x="11624" y="2474"/>
                  <a:pt x="11636" y="2474"/>
                </a:cubicBezTo>
                <a:cubicBezTo>
                  <a:pt x="11674" y="2474"/>
                  <a:pt x="11717" y="2473"/>
                  <a:pt x="11762" y="2472"/>
                </a:cubicBezTo>
                <a:cubicBezTo>
                  <a:pt x="11857" y="2471"/>
                  <a:pt x="11960" y="2470"/>
                  <a:pt x="12093" y="2465"/>
                </a:cubicBezTo>
                <a:cubicBezTo>
                  <a:pt x="12181" y="2462"/>
                  <a:pt x="12260" y="2459"/>
                  <a:pt x="12337" y="2454"/>
                </a:cubicBezTo>
                <a:cubicBezTo>
                  <a:pt x="12338" y="2454"/>
                  <a:pt x="12338" y="2454"/>
                  <a:pt x="12340" y="2454"/>
                </a:cubicBezTo>
                <a:cubicBezTo>
                  <a:pt x="12398" y="2451"/>
                  <a:pt x="12453" y="2447"/>
                  <a:pt x="12507" y="2442"/>
                </a:cubicBezTo>
                <a:cubicBezTo>
                  <a:pt x="12517" y="2441"/>
                  <a:pt x="12529" y="2439"/>
                  <a:pt x="12540" y="2438"/>
                </a:cubicBezTo>
                <a:cubicBezTo>
                  <a:pt x="12543" y="2438"/>
                  <a:pt x="12546" y="2439"/>
                  <a:pt x="12549" y="2438"/>
                </a:cubicBezTo>
                <a:cubicBezTo>
                  <a:pt x="12551" y="2438"/>
                  <a:pt x="12552" y="2439"/>
                  <a:pt x="12554" y="2438"/>
                </a:cubicBezTo>
                <a:cubicBezTo>
                  <a:pt x="12557" y="2438"/>
                  <a:pt x="12561" y="2437"/>
                  <a:pt x="12564" y="2437"/>
                </a:cubicBezTo>
                <a:cubicBezTo>
                  <a:pt x="12564" y="2437"/>
                  <a:pt x="12564" y="2437"/>
                  <a:pt x="12565" y="2437"/>
                </a:cubicBezTo>
                <a:cubicBezTo>
                  <a:pt x="12626" y="2430"/>
                  <a:pt x="12686" y="2422"/>
                  <a:pt x="12746" y="2414"/>
                </a:cubicBezTo>
                <a:cubicBezTo>
                  <a:pt x="12748" y="2413"/>
                  <a:pt x="12750" y="2414"/>
                  <a:pt x="12752" y="2414"/>
                </a:cubicBezTo>
                <a:cubicBezTo>
                  <a:pt x="12756" y="2413"/>
                  <a:pt x="12759" y="2412"/>
                  <a:pt x="12764" y="2412"/>
                </a:cubicBezTo>
                <a:cubicBezTo>
                  <a:pt x="12829" y="2402"/>
                  <a:pt x="12894" y="2390"/>
                  <a:pt x="12961" y="2376"/>
                </a:cubicBezTo>
                <a:cubicBezTo>
                  <a:pt x="12962" y="2376"/>
                  <a:pt x="12963" y="2376"/>
                  <a:pt x="12964" y="2376"/>
                </a:cubicBezTo>
                <a:cubicBezTo>
                  <a:pt x="13369" y="2277"/>
                  <a:pt x="13945" y="2083"/>
                  <a:pt x="14955" y="1728"/>
                </a:cubicBezTo>
                <a:cubicBezTo>
                  <a:pt x="14957" y="1728"/>
                  <a:pt x="14958" y="1727"/>
                  <a:pt x="14959" y="1726"/>
                </a:cubicBezTo>
                <a:cubicBezTo>
                  <a:pt x="14960" y="1726"/>
                  <a:pt x="14960" y="1727"/>
                  <a:pt x="14961" y="1726"/>
                </a:cubicBezTo>
                <a:cubicBezTo>
                  <a:pt x="14962" y="1726"/>
                  <a:pt x="14963" y="1725"/>
                  <a:pt x="14965" y="1725"/>
                </a:cubicBezTo>
                <a:cubicBezTo>
                  <a:pt x="14967" y="1724"/>
                  <a:pt x="14970" y="1724"/>
                  <a:pt x="14973" y="1723"/>
                </a:cubicBezTo>
                <a:cubicBezTo>
                  <a:pt x="14974" y="1722"/>
                  <a:pt x="14975" y="1722"/>
                  <a:pt x="14977" y="1721"/>
                </a:cubicBezTo>
                <a:cubicBezTo>
                  <a:pt x="15122" y="1669"/>
                  <a:pt x="15253" y="1623"/>
                  <a:pt x="15370" y="1583"/>
                </a:cubicBezTo>
                <a:cubicBezTo>
                  <a:pt x="15402" y="1572"/>
                  <a:pt x="15440" y="1559"/>
                  <a:pt x="15471" y="1549"/>
                </a:cubicBezTo>
                <a:cubicBezTo>
                  <a:pt x="15595" y="1507"/>
                  <a:pt x="15707" y="1471"/>
                  <a:pt x="15807" y="1441"/>
                </a:cubicBezTo>
                <a:cubicBezTo>
                  <a:pt x="15819" y="1437"/>
                  <a:pt x="15833" y="1432"/>
                  <a:pt x="15845" y="1428"/>
                </a:cubicBezTo>
                <a:cubicBezTo>
                  <a:pt x="15846" y="1428"/>
                  <a:pt x="15847" y="1429"/>
                  <a:pt x="15849" y="1428"/>
                </a:cubicBezTo>
                <a:cubicBezTo>
                  <a:pt x="15849" y="1428"/>
                  <a:pt x="15849" y="1428"/>
                  <a:pt x="15850" y="1428"/>
                </a:cubicBezTo>
                <a:cubicBezTo>
                  <a:pt x="15850" y="1428"/>
                  <a:pt x="15851" y="1427"/>
                  <a:pt x="15851" y="1426"/>
                </a:cubicBezTo>
                <a:cubicBezTo>
                  <a:pt x="15881" y="1418"/>
                  <a:pt x="15909" y="1411"/>
                  <a:pt x="15937" y="1403"/>
                </a:cubicBezTo>
                <a:cubicBezTo>
                  <a:pt x="15939" y="1403"/>
                  <a:pt x="15942" y="1402"/>
                  <a:pt x="15944" y="1402"/>
                </a:cubicBezTo>
                <a:cubicBezTo>
                  <a:pt x="16004" y="1385"/>
                  <a:pt x="16060" y="1371"/>
                  <a:pt x="16115" y="1359"/>
                </a:cubicBezTo>
                <a:cubicBezTo>
                  <a:pt x="16116" y="1359"/>
                  <a:pt x="16118" y="1357"/>
                  <a:pt x="16119" y="1357"/>
                </a:cubicBezTo>
                <a:cubicBezTo>
                  <a:pt x="16148" y="1351"/>
                  <a:pt x="16178" y="1345"/>
                  <a:pt x="16206" y="1339"/>
                </a:cubicBezTo>
                <a:cubicBezTo>
                  <a:pt x="16207" y="1339"/>
                  <a:pt x="16207" y="1339"/>
                  <a:pt x="16208" y="1339"/>
                </a:cubicBezTo>
                <a:cubicBezTo>
                  <a:pt x="16209" y="1339"/>
                  <a:pt x="16211" y="1338"/>
                  <a:pt x="16212" y="1338"/>
                </a:cubicBezTo>
                <a:cubicBezTo>
                  <a:pt x="16212" y="1337"/>
                  <a:pt x="16213" y="1338"/>
                  <a:pt x="16214" y="1338"/>
                </a:cubicBezTo>
                <a:cubicBezTo>
                  <a:pt x="16225" y="1335"/>
                  <a:pt x="16235" y="1334"/>
                  <a:pt x="16246" y="1332"/>
                </a:cubicBezTo>
                <a:cubicBezTo>
                  <a:pt x="16256" y="1330"/>
                  <a:pt x="16267" y="1329"/>
                  <a:pt x="16278" y="1327"/>
                </a:cubicBezTo>
                <a:cubicBezTo>
                  <a:pt x="16282" y="1326"/>
                  <a:pt x="16286" y="1326"/>
                  <a:pt x="16290" y="1325"/>
                </a:cubicBezTo>
                <a:cubicBezTo>
                  <a:pt x="16296" y="1324"/>
                  <a:pt x="16303" y="1323"/>
                  <a:pt x="16310" y="1322"/>
                </a:cubicBezTo>
                <a:cubicBezTo>
                  <a:pt x="16329" y="1318"/>
                  <a:pt x="16350" y="1314"/>
                  <a:pt x="16369" y="1311"/>
                </a:cubicBezTo>
                <a:cubicBezTo>
                  <a:pt x="16390" y="1308"/>
                  <a:pt x="16410" y="1305"/>
                  <a:pt x="16430" y="1302"/>
                </a:cubicBezTo>
                <a:cubicBezTo>
                  <a:pt x="16430" y="1302"/>
                  <a:pt x="16431" y="1302"/>
                  <a:pt x="16432" y="1302"/>
                </a:cubicBezTo>
                <a:cubicBezTo>
                  <a:pt x="16432" y="1302"/>
                  <a:pt x="16433" y="1302"/>
                  <a:pt x="16433" y="1302"/>
                </a:cubicBezTo>
                <a:cubicBezTo>
                  <a:pt x="16614" y="1273"/>
                  <a:pt x="16793" y="1254"/>
                  <a:pt x="16991" y="1243"/>
                </a:cubicBezTo>
                <a:cubicBezTo>
                  <a:pt x="17455" y="1220"/>
                  <a:pt x="17895" y="1245"/>
                  <a:pt x="18348" y="1318"/>
                </a:cubicBezTo>
                <a:cubicBezTo>
                  <a:pt x="18348" y="1318"/>
                  <a:pt x="18350" y="1318"/>
                  <a:pt x="18350" y="1318"/>
                </a:cubicBezTo>
                <a:cubicBezTo>
                  <a:pt x="18381" y="1322"/>
                  <a:pt x="18411" y="1328"/>
                  <a:pt x="18442" y="1332"/>
                </a:cubicBezTo>
                <a:cubicBezTo>
                  <a:pt x="18449" y="1334"/>
                  <a:pt x="18456" y="1334"/>
                  <a:pt x="18463" y="1336"/>
                </a:cubicBezTo>
                <a:cubicBezTo>
                  <a:pt x="18463" y="1336"/>
                  <a:pt x="18464" y="1336"/>
                  <a:pt x="18464" y="1336"/>
                </a:cubicBezTo>
                <a:cubicBezTo>
                  <a:pt x="18465" y="1336"/>
                  <a:pt x="18466" y="1336"/>
                  <a:pt x="18467" y="1336"/>
                </a:cubicBezTo>
                <a:cubicBezTo>
                  <a:pt x="18552" y="1348"/>
                  <a:pt x="18636" y="1363"/>
                  <a:pt x="18720" y="1380"/>
                </a:cubicBezTo>
                <a:cubicBezTo>
                  <a:pt x="18720" y="1380"/>
                  <a:pt x="18721" y="1380"/>
                  <a:pt x="18721" y="1380"/>
                </a:cubicBezTo>
                <a:cubicBezTo>
                  <a:pt x="18722" y="1380"/>
                  <a:pt x="18722" y="1382"/>
                  <a:pt x="18723" y="1382"/>
                </a:cubicBezTo>
                <a:cubicBezTo>
                  <a:pt x="18724" y="1382"/>
                  <a:pt x="18724" y="1382"/>
                  <a:pt x="18725" y="1382"/>
                </a:cubicBezTo>
                <a:cubicBezTo>
                  <a:pt x="18726" y="1382"/>
                  <a:pt x="18727" y="1382"/>
                  <a:pt x="18728" y="1382"/>
                </a:cubicBezTo>
                <a:cubicBezTo>
                  <a:pt x="18728" y="1382"/>
                  <a:pt x="18729" y="1382"/>
                  <a:pt x="18729" y="1382"/>
                </a:cubicBezTo>
                <a:cubicBezTo>
                  <a:pt x="18730" y="1382"/>
                  <a:pt x="18729" y="1384"/>
                  <a:pt x="18729" y="1384"/>
                </a:cubicBezTo>
                <a:cubicBezTo>
                  <a:pt x="18810" y="1401"/>
                  <a:pt x="18894" y="1419"/>
                  <a:pt x="18977" y="1441"/>
                </a:cubicBezTo>
                <a:cubicBezTo>
                  <a:pt x="18978" y="1441"/>
                  <a:pt x="18978" y="1440"/>
                  <a:pt x="18978" y="1441"/>
                </a:cubicBezTo>
                <a:cubicBezTo>
                  <a:pt x="18979" y="1441"/>
                  <a:pt x="18979" y="1440"/>
                  <a:pt x="18980" y="1441"/>
                </a:cubicBezTo>
                <a:cubicBezTo>
                  <a:pt x="18985" y="1442"/>
                  <a:pt x="18991" y="1445"/>
                  <a:pt x="18996" y="1446"/>
                </a:cubicBezTo>
                <a:cubicBezTo>
                  <a:pt x="18996" y="1446"/>
                  <a:pt x="18997" y="1446"/>
                  <a:pt x="18997" y="1446"/>
                </a:cubicBezTo>
                <a:cubicBezTo>
                  <a:pt x="18997" y="1446"/>
                  <a:pt x="18998" y="1446"/>
                  <a:pt x="18998" y="1446"/>
                </a:cubicBezTo>
                <a:cubicBezTo>
                  <a:pt x="19008" y="1449"/>
                  <a:pt x="19017" y="1452"/>
                  <a:pt x="19026" y="1455"/>
                </a:cubicBezTo>
                <a:cubicBezTo>
                  <a:pt x="19103" y="1476"/>
                  <a:pt x="19181" y="1497"/>
                  <a:pt x="19262" y="1522"/>
                </a:cubicBezTo>
                <a:cubicBezTo>
                  <a:pt x="19263" y="1522"/>
                  <a:pt x="19263" y="1522"/>
                  <a:pt x="19263" y="1522"/>
                </a:cubicBezTo>
                <a:cubicBezTo>
                  <a:pt x="19282" y="1528"/>
                  <a:pt x="19302" y="1536"/>
                  <a:pt x="19320" y="1542"/>
                </a:cubicBezTo>
                <a:cubicBezTo>
                  <a:pt x="19321" y="1542"/>
                  <a:pt x="19322" y="1543"/>
                  <a:pt x="19323" y="1544"/>
                </a:cubicBezTo>
                <a:cubicBezTo>
                  <a:pt x="19324" y="1544"/>
                  <a:pt x="19325" y="1543"/>
                  <a:pt x="19326" y="1544"/>
                </a:cubicBezTo>
                <a:cubicBezTo>
                  <a:pt x="19327" y="1544"/>
                  <a:pt x="19327" y="1545"/>
                  <a:pt x="19328" y="1545"/>
                </a:cubicBezTo>
                <a:cubicBezTo>
                  <a:pt x="19330" y="1546"/>
                  <a:pt x="19333" y="1547"/>
                  <a:pt x="19335" y="1547"/>
                </a:cubicBezTo>
                <a:cubicBezTo>
                  <a:pt x="19410" y="1572"/>
                  <a:pt x="19484" y="1596"/>
                  <a:pt x="19565" y="1625"/>
                </a:cubicBezTo>
                <a:cubicBezTo>
                  <a:pt x="19569" y="1626"/>
                  <a:pt x="19574" y="1628"/>
                  <a:pt x="19577" y="1629"/>
                </a:cubicBezTo>
                <a:cubicBezTo>
                  <a:pt x="19712" y="1674"/>
                  <a:pt x="19849" y="1723"/>
                  <a:pt x="19991" y="1776"/>
                </a:cubicBezTo>
                <a:cubicBezTo>
                  <a:pt x="20214" y="1861"/>
                  <a:pt x="20411" y="1925"/>
                  <a:pt x="20585" y="1970"/>
                </a:cubicBezTo>
                <a:cubicBezTo>
                  <a:pt x="20585" y="1970"/>
                  <a:pt x="20586" y="1970"/>
                  <a:pt x="20587" y="1970"/>
                </a:cubicBezTo>
                <a:cubicBezTo>
                  <a:pt x="20618" y="1976"/>
                  <a:pt x="20648" y="1981"/>
                  <a:pt x="20679" y="1986"/>
                </a:cubicBezTo>
                <a:cubicBezTo>
                  <a:pt x="20708" y="1990"/>
                  <a:pt x="20739" y="1994"/>
                  <a:pt x="20770" y="1996"/>
                </a:cubicBezTo>
                <a:cubicBezTo>
                  <a:pt x="20771" y="1996"/>
                  <a:pt x="20771" y="1996"/>
                  <a:pt x="20771" y="1996"/>
                </a:cubicBezTo>
                <a:cubicBezTo>
                  <a:pt x="20772" y="1996"/>
                  <a:pt x="20772" y="1996"/>
                  <a:pt x="20773" y="1996"/>
                </a:cubicBezTo>
                <a:cubicBezTo>
                  <a:pt x="20774" y="1996"/>
                  <a:pt x="20775" y="1996"/>
                  <a:pt x="20777" y="1996"/>
                </a:cubicBezTo>
                <a:cubicBezTo>
                  <a:pt x="20840" y="2002"/>
                  <a:pt x="20907" y="2003"/>
                  <a:pt x="20983" y="2003"/>
                </a:cubicBezTo>
                <a:cubicBezTo>
                  <a:pt x="21064" y="2004"/>
                  <a:pt x="21122" y="2003"/>
                  <a:pt x="21176" y="2002"/>
                </a:cubicBezTo>
                <a:cubicBezTo>
                  <a:pt x="21210" y="2000"/>
                  <a:pt x="21245" y="1999"/>
                  <a:pt x="21271" y="1996"/>
                </a:cubicBezTo>
                <a:cubicBezTo>
                  <a:pt x="21337" y="1989"/>
                  <a:pt x="21379" y="1976"/>
                  <a:pt x="21414" y="1954"/>
                </a:cubicBezTo>
                <a:cubicBezTo>
                  <a:pt x="21423" y="1948"/>
                  <a:pt x="21432" y="1942"/>
                  <a:pt x="21441" y="1936"/>
                </a:cubicBezTo>
                <a:cubicBezTo>
                  <a:pt x="21461" y="1918"/>
                  <a:pt x="21481" y="1898"/>
                  <a:pt x="21503" y="1870"/>
                </a:cubicBezTo>
                <a:cubicBezTo>
                  <a:pt x="21517" y="1853"/>
                  <a:pt x="21529" y="1833"/>
                  <a:pt x="21541" y="1813"/>
                </a:cubicBezTo>
                <a:cubicBezTo>
                  <a:pt x="21552" y="1795"/>
                  <a:pt x="21563" y="1775"/>
                  <a:pt x="21572" y="1757"/>
                </a:cubicBezTo>
                <a:cubicBezTo>
                  <a:pt x="21588" y="1716"/>
                  <a:pt x="21596" y="1672"/>
                  <a:pt x="21598" y="1631"/>
                </a:cubicBezTo>
                <a:cubicBezTo>
                  <a:pt x="21600" y="1589"/>
                  <a:pt x="21595" y="1548"/>
                  <a:pt x="21582" y="1510"/>
                </a:cubicBezTo>
                <a:cubicBezTo>
                  <a:pt x="21574" y="1491"/>
                  <a:pt x="21563" y="1471"/>
                  <a:pt x="21552" y="1453"/>
                </a:cubicBezTo>
                <a:cubicBezTo>
                  <a:pt x="21541" y="1435"/>
                  <a:pt x="21529" y="1418"/>
                  <a:pt x="21516" y="1402"/>
                </a:cubicBezTo>
                <a:cubicBezTo>
                  <a:pt x="21478" y="1362"/>
                  <a:pt x="21427" y="1330"/>
                  <a:pt x="21361" y="1313"/>
                </a:cubicBezTo>
                <a:cubicBezTo>
                  <a:pt x="21354" y="1311"/>
                  <a:pt x="21350" y="1311"/>
                  <a:pt x="21344" y="1309"/>
                </a:cubicBezTo>
                <a:cubicBezTo>
                  <a:pt x="21342" y="1314"/>
                  <a:pt x="21345" y="1321"/>
                  <a:pt x="21349" y="1330"/>
                </a:cubicBezTo>
                <a:cubicBezTo>
                  <a:pt x="21351" y="1333"/>
                  <a:pt x="21353" y="1338"/>
                  <a:pt x="21354" y="1341"/>
                </a:cubicBezTo>
                <a:cubicBezTo>
                  <a:pt x="21361" y="1352"/>
                  <a:pt x="21370" y="1364"/>
                  <a:pt x="21382" y="1378"/>
                </a:cubicBezTo>
                <a:cubicBezTo>
                  <a:pt x="21409" y="1402"/>
                  <a:pt x="21432" y="1429"/>
                  <a:pt x="21452" y="1458"/>
                </a:cubicBezTo>
                <a:cubicBezTo>
                  <a:pt x="21462" y="1470"/>
                  <a:pt x="21470" y="1481"/>
                  <a:pt x="21478" y="1492"/>
                </a:cubicBezTo>
                <a:cubicBezTo>
                  <a:pt x="21480" y="1495"/>
                  <a:pt x="21482" y="1498"/>
                  <a:pt x="21484" y="1501"/>
                </a:cubicBezTo>
                <a:cubicBezTo>
                  <a:pt x="21490" y="1510"/>
                  <a:pt x="21496" y="1519"/>
                  <a:pt x="21500" y="1528"/>
                </a:cubicBezTo>
                <a:cubicBezTo>
                  <a:pt x="21500" y="1528"/>
                  <a:pt x="21500" y="1529"/>
                  <a:pt x="21500" y="1529"/>
                </a:cubicBezTo>
                <a:cubicBezTo>
                  <a:pt x="21501" y="1532"/>
                  <a:pt x="21503" y="1534"/>
                  <a:pt x="21504" y="1536"/>
                </a:cubicBezTo>
                <a:cubicBezTo>
                  <a:pt x="21505" y="1539"/>
                  <a:pt x="21506" y="1541"/>
                  <a:pt x="21507" y="1544"/>
                </a:cubicBezTo>
                <a:cubicBezTo>
                  <a:pt x="21510" y="1552"/>
                  <a:pt x="21513" y="1560"/>
                  <a:pt x="21515" y="1568"/>
                </a:cubicBezTo>
                <a:cubicBezTo>
                  <a:pt x="21515" y="1570"/>
                  <a:pt x="21516" y="1571"/>
                  <a:pt x="21516" y="1572"/>
                </a:cubicBezTo>
                <a:cubicBezTo>
                  <a:pt x="21516" y="1572"/>
                  <a:pt x="21516" y="1573"/>
                  <a:pt x="21516" y="1574"/>
                </a:cubicBezTo>
                <a:cubicBezTo>
                  <a:pt x="21516" y="1575"/>
                  <a:pt x="21517" y="1576"/>
                  <a:pt x="21517" y="1577"/>
                </a:cubicBezTo>
                <a:cubicBezTo>
                  <a:pt x="21518" y="1579"/>
                  <a:pt x="21517" y="1581"/>
                  <a:pt x="21517" y="1583"/>
                </a:cubicBezTo>
                <a:cubicBezTo>
                  <a:pt x="21518" y="1584"/>
                  <a:pt x="21517" y="1585"/>
                  <a:pt x="21517" y="1586"/>
                </a:cubicBezTo>
                <a:cubicBezTo>
                  <a:pt x="21518" y="1593"/>
                  <a:pt x="21520" y="1600"/>
                  <a:pt x="21520" y="1607"/>
                </a:cubicBezTo>
                <a:cubicBezTo>
                  <a:pt x="21525" y="1636"/>
                  <a:pt x="21527" y="1663"/>
                  <a:pt x="21520" y="1686"/>
                </a:cubicBezTo>
                <a:cubicBezTo>
                  <a:pt x="21506" y="1736"/>
                  <a:pt x="21436" y="1816"/>
                  <a:pt x="21366" y="1865"/>
                </a:cubicBezTo>
                <a:cubicBezTo>
                  <a:pt x="21365" y="1866"/>
                  <a:pt x="21363" y="1867"/>
                  <a:pt x="21361" y="1868"/>
                </a:cubicBezTo>
                <a:cubicBezTo>
                  <a:pt x="21350" y="1878"/>
                  <a:pt x="21338" y="1886"/>
                  <a:pt x="21327" y="1893"/>
                </a:cubicBezTo>
                <a:cubicBezTo>
                  <a:pt x="21324" y="1895"/>
                  <a:pt x="21320" y="1897"/>
                  <a:pt x="21317" y="1899"/>
                </a:cubicBezTo>
                <a:cubicBezTo>
                  <a:pt x="21305" y="1906"/>
                  <a:pt x="21293" y="1912"/>
                  <a:pt x="21280" y="1918"/>
                </a:cubicBezTo>
                <a:cubicBezTo>
                  <a:pt x="21265" y="1925"/>
                  <a:pt x="21250" y="1931"/>
                  <a:pt x="21234" y="1936"/>
                </a:cubicBezTo>
                <a:cubicBezTo>
                  <a:pt x="21159" y="1958"/>
                  <a:pt x="21066" y="1961"/>
                  <a:pt x="20956" y="1947"/>
                </a:cubicBezTo>
                <a:cubicBezTo>
                  <a:pt x="20955" y="1947"/>
                  <a:pt x="20955" y="1947"/>
                  <a:pt x="20954" y="1947"/>
                </a:cubicBezTo>
                <a:cubicBezTo>
                  <a:pt x="20926" y="1943"/>
                  <a:pt x="20895" y="1937"/>
                  <a:pt x="20864" y="1931"/>
                </a:cubicBezTo>
                <a:cubicBezTo>
                  <a:pt x="20863" y="1930"/>
                  <a:pt x="20861" y="1931"/>
                  <a:pt x="20860" y="1931"/>
                </a:cubicBezTo>
                <a:cubicBezTo>
                  <a:pt x="20859" y="1931"/>
                  <a:pt x="20859" y="1929"/>
                  <a:pt x="20859" y="1929"/>
                </a:cubicBezTo>
                <a:cubicBezTo>
                  <a:pt x="20836" y="1924"/>
                  <a:pt x="20812" y="1921"/>
                  <a:pt x="20787" y="1915"/>
                </a:cubicBezTo>
                <a:cubicBezTo>
                  <a:pt x="20787" y="1914"/>
                  <a:pt x="20787" y="1915"/>
                  <a:pt x="20786" y="1915"/>
                </a:cubicBezTo>
                <a:cubicBezTo>
                  <a:pt x="20778" y="1913"/>
                  <a:pt x="20768" y="1910"/>
                  <a:pt x="20759" y="1908"/>
                </a:cubicBezTo>
                <a:cubicBezTo>
                  <a:pt x="20757" y="1907"/>
                  <a:pt x="20753" y="1907"/>
                  <a:pt x="20750" y="1906"/>
                </a:cubicBezTo>
                <a:cubicBezTo>
                  <a:pt x="20750" y="1906"/>
                  <a:pt x="20750" y="1904"/>
                  <a:pt x="20750" y="1904"/>
                </a:cubicBezTo>
                <a:cubicBezTo>
                  <a:pt x="20747" y="1903"/>
                  <a:pt x="20742" y="1903"/>
                  <a:pt x="20738" y="1902"/>
                </a:cubicBezTo>
                <a:cubicBezTo>
                  <a:pt x="20717" y="1897"/>
                  <a:pt x="20696" y="1889"/>
                  <a:pt x="20673" y="1883"/>
                </a:cubicBezTo>
                <a:cubicBezTo>
                  <a:pt x="20649" y="1875"/>
                  <a:pt x="20625" y="1870"/>
                  <a:pt x="20599" y="1861"/>
                </a:cubicBezTo>
                <a:cubicBezTo>
                  <a:pt x="20599" y="1861"/>
                  <a:pt x="20598" y="1861"/>
                  <a:pt x="20598" y="1861"/>
                </a:cubicBezTo>
                <a:cubicBezTo>
                  <a:pt x="20598" y="1861"/>
                  <a:pt x="20597" y="1861"/>
                  <a:pt x="20596" y="1861"/>
                </a:cubicBezTo>
                <a:cubicBezTo>
                  <a:pt x="20596" y="1861"/>
                  <a:pt x="20596" y="1862"/>
                  <a:pt x="20595" y="1861"/>
                </a:cubicBezTo>
                <a:cubicBezTo>
                  <a:pt x="20541" y="1844"/>
                  <a:pt x="20482" y="1823"/>
                  <a:pt x="20422" y="1801"/>
                </a:cubicBezTo>
                <a:cubicBezTo>
                  <a:pt x="20421" y="1801"/>
                  <a:pt x="20420" y="1800"/>
                  <a:pt x="20419" y="1799"/>
                </a:cubicBezTo>
                <a:cubicBezTo>
                  <a:pt x="20418" y="1799"/>
                  <a:pt x="20417" y="1799"/>
                  <a:pt x="20416" y="1799"/>
                </a:cubicBezTo>
                <a:cubicBezTo>
                  <a:pt x="20415" y="1799"/>
                  <a:pt x="20414" y="1798"/>
                  <a:pt x="20412" y="1797"/>
                </a:cubicBezTo>
                <a:cubicBezTo>
                  <a:pt x="20398" y="1792"/>
                  <a:pt x="20383" y="1787"/>
                  <a:pt x="20369" y="1781"/>
                </a:cubicBezTo>
                <a:cubicBezTo>
                  <a:pt x="20287" y="1751"/>
                  <a:pt x="20200" y="1718"/>
                  <a:pt x="20106" y="1678"/>
                </a:cubicBezTo>
                <a:cubicBezTo>
                  <a:pt x="19983" y="1627"/>
                  <a:pt x="19868" y="1582"/>
                  <a:pt x="19755" y="1538"/>
                </a:cubicBezTo>
                <a:cubicBezTo>
                  <a:pt x="19715" y="1523"/>
                  <a:pt x="19675" y="1507"/>
                  <a:pt x="19636" y="1492"/>
                </a:cubicBezTo>
                <a:cubicBezTo>
                  <a:pt x="19602" y="1480"/>
                  <a:pt x="19571" y="1470"/>
                  <a:pt x="19539" y="1458"/>
                </a:cubicBezTo>
                <a:cubicBezTo>
                  <a:pt x="19539" y="1458"/>
                  <a:pt x="19538" y="1457"/>
                  <a:pt x="19538" y="1457"/>
                </a:cubicBezTo>
                <a:cubicBezTo>
                  <a:pt x="19533" y="1455"/>
                  <a:pt x="19527" y="1453"/>
                  <a:pt x="19522" y="1451"/>
                </a:cubicBezTo>
                <a:cubicBezTo>
                  <a:pt x="19489" y="1439"/>
                  <a:pt x="19455" y="1427"/>
                  <a:pt x="19422" y="1416"/>
                </a:cubicBezTo>
                <a:cubicBezTo>
                  <a:pt x="19421" y="1415"/>
                  <a:pt x="19421" y="1416"/>
                  <a:pt x="19420" y="1416"/>
                </a:cubicBezTo>
                <a:cubicBezTo>
                  <a:pt x="19419" y="1415"/>
                  <a:pt x="19417" y="1414"/>
                  <a:pt x="19416" y="1414"/>
                </a:cubicBezTo>
                <a:cubicBezTo>
                  <a:pt x="19413" y="1413"/>
                  <a:pt x="19412" y="1411"/>
                  <a:pt x="19409" y="1410"/>
                </a:cubicBezTo>
                <a:cubicBezTo>
                  <a:pt x="19373" y="1398"/>
                  <a:pt x="19336" y="1387"/>
                  <a:pt x="19300" y="1375"/>
                </a:cubicBezTo>
                <a:cubicBezTo>
                  <a:pt x="19294" y="1373"/>
                  <a:pt x="19287" y="1370"/>
                  <a:pt x="19281" y="1368"/>
                </a:cubicBezTo>
                <a:cubicBezTo>
                  <a:pt x="19270" y="1364"/>
                  <a:pt x="19261" y="1362"/>
                  <a:pt x="19250" y="1359"/>
                </a:cubicBezTo>
                <a:cubicBezTo>
                  <a:pt x="19216" y="1348"/>
                  <a:pt x="19181" y="1337"/>
                  <a:pt x="19147" y="1327"/>
                </a:cubicBezTo>
                <a:cubicBezTo>
                  <a:pt x="19120" y="1319"/>
                  <a:pt x="19093" y="1310"/>
                  <a:pt x="19066" y="1302"/>
                </a:cubicBezTo>
                <a:cubicBezTo>
                  <a:pt x="19046" y="1296"/>
                  <a:pt x="19024" y="1290"/>
                  <a:pt x="19004" y="1284"/>
                </a:cubicBezTo>
                <a:cubicBezTo>
                  <a:pt x="18895" y="1254"/>
                  <a:pt x="18789" y="1227"/>
                  <a:pt x="18683" y="1204"/>
                </a:cubicBezTo>
                <a:cubicBezTo>
                  <a:pt x="18620" y="1191"/>
                  <a:pt x="18556" y="1180"/>
                  <a:pt x="18493" y="1169"/>
                </a:cubicBezTo>
                <a:cubicBezTo>
                  <a:pt x="18492" y="1169"/>
                  <a:pt x="18492" y="1169"/>
                  <a:pt x="18491" y="1169"/>
                </a:cubicBezTo>
                <a:cubicBezTo>
                  <a:pt x="18488" y="1168"/>
                  <a:pt x="18485" y="1168"/>
                  <a:pt x="18483" y="1167"/>
                </a:cubicBezTo>
                <a:cubicBezTo>
                  <a:pt x="18478" y="1166"/>
                  <a:pt x="18474" y="1164"/>
                  <a:pt x="18470" y="1164"/>
                </a:cubicBezTo>
                <a:cubicBezTo>
                  <a:pt x="18468" y="1163"/>
                  <a:pt x="18467" y="1164"/>
                  <a:pt x="18466" y="1164"/>
                </a:cubicBezTo>
                <a:cubicBezTo>
                  <a:pt x="18464" y="1163"/>
                  <a:pt x="18462" y="1162"/>
                  <a:pt x="18460" y="1162"/>
                </a:cubicBezTo>
                <a:cubicBezTo>
                  <a:pt x="18419" y="1155"/>
                  <a:pt x="18378" y="1147"/>
                  <a:pt x="18337" y="1141"/>
                </a:cubicBezTo>
                <a:cubicBezTo>
                  <a:pt x="18336" y="1140"/>
                  <a:pt x="18336" y="1141"/>
                  <a:pt x="18336" y="1141"/>
                </a:cubicBezTo>
                <a:cubicBezTo>
                  <a:pt x="18329" y="1139"/>
                  <a:pt x="18320" y="1138"/>
                  <a:pt x="18313" y="1137"/>
                </a:cubicBezTo>
                <a:cubicBezTo>
                  <a:pt x="18304" y="1136"/>
                  <a:pt x="18294" y="1135"/>
                  <a:pt x="18284" y="1133"/>
                </a:cubicBezTo>
                <a:cubicBezTo>
                  <a:pt x="18247" y="1128"/>
                  <a:pt x="18210" y="1126"/>
                  <a:pt x="18173" y="1121"/>
                </a:cubicBezTo>
                <a:cubicBezTo>
                  <a:pt x="18149" y="1118"/>
                  <a:pt x="18126" y="1115"/>
                  <a:pt x="18103" y="1112"/>
                </a:cubicBezTo>
                <a:cubicBezTo>
                  <a:pt x="18092" y="1111"/>
                  <a:pt x="18081" y="1110"/>
                  <a:pt x="18071" y="1109"/>
                </a:cubicBezTo>
                <a:cubicBezTo>
                  <a:pt x="18070" y="1108"/>
                  <a:pt x="18069" y="1109"/>
                  <a:pt x="18068" y="1109"/>
                </a:cubicBezTo>
                <a:cubicBezTo>
                  <a:pt x="18060" y="1108"/>
                  <a:pt x="18051" y="1106"/>
                  <a:pt x="18043" y="1105"/>
                </a:cubicBezTo>
                <a:cubicBezTo>
                  <a:pt x="18042" y="1105"/>
                  <a:pt x="18040" y="1105"/>
                  <a:pt x="18039" y="1105"/>
                </a:cubicBezTo>
                <a:cubicBezTo>
                  <a:pt x="18039" y="1105"/>
                  <a:pt x="18038" y="1105"/>
                  <a:pt x="18038" y="1105"/>
                </a:cubicBezTo>
                <a:cubicBezTo>
                  <a:pt x="17998" y="1101"/>
                  <a:pt x="17957" y="1099"/>
                  <a:pt x="17917" y="1096"/>
                </a:cubicBezTo>
                <a:cubicBezTo>
                  <a:pt x="17916" y="1096"/>
                  <a:pt x="17916" y="1094"/>
                  <a:pt x="17916" y="1094"/>
                </a:cubicBezTo>
                <a:cubicBezTo>
                  <a:pt x="17914" y="1094"/>
                  <a:pt x="17912" y="1094"/>
                  <a:pt x="17910" y="1094"/>
                </a:cubicBezTo>
                <a:cubicBezTo>
                  <a:pt x="17845" y="1089"/>
                  <a:pt x="17778" y="1085"/>
                  <a:pt x="17710" y="1082"/>
                </a:cubicBezTo>
                <a:cubicBezTo>
                  <a:pt x="17710" y="1082"/>
                  <a:pt x="17709" y="1082"/>
                  <a:pt x="17709" y="1082"/>
                </a:cubicBezTo>
                <a:cubicBezTo>
                  <a:pt x="17671" y="1080"/>
                  <a:pt x="17633" y="1078"/>
                  <a:pt x="17595" y="1077"/>
                </a:cubicBezTo>
                <a:cubicBezTo>
                  <a:pt x="17487" y="1073"/>
                  <a:pt x="17378" y="1071"/>
                  <a:pt x="17261" y="1071"/>
                </a:cubicBezTo>
                <a:close/>
                <a:moveTo>
                  <a:pt x="21207" y="1251"/>
                </a:moveTo>
                <a:cubicBezTo>
                  <a:pt x="21198" y="1252"/>
                  <a:pt x="21188" y="1255"/>
                  <a:pt x="21179" y="1259"/>
                </a:cubicBezTo>
                <a:cubicBezTo>
                  <a:pt x="21172" y="1264"/>
                  <a:pt x="21168" y="1267"/>
                  <a:pt x="21165" y="1270"/>
                </a:cubicBezTo>
                <a:cubicBezTo>
                  <a:pt x="21162" y="1273"/>
                  <a:pt x="21162" y="1276"/>
                  <a:pt x="21162" y="1279"/>
                </a:cubicBezTo>
                <a:cubicBezTo>
                  <a:pt x="21200" y="1280"/>
                  <a:pt x="21221" y="1268"/>
                  <a:pt x="21209" y="1251"/>
                </a:cubicBezTo>
                <a:cubicBezTo>
                  <a:pt x="21208" y="1250"/>
                  <a:pt x="21208" y="1251"/>
                  <a:pt x="21207" y="1251"/>
                </a:cubicBezTo>
                <a:close/>
                <a:moveTo>
                  <a:pt x="3118" y="1343"/>
                </a:moveTo>
                <a:cubicBezTo>
                  <a:pt x="3076" y="1344"/>
                  <a:pt x="3060" y="1369"/>
                  <a:pt x="3060" y="1419"/>
                </a:cubicBezTo>
                <a:cubicBezTo>
                  <a:pt x="3060" y="1464"/>
                  <a:pt x="3149" y="1560"/>
                  <a:pt x="3258" y="1634"/>
                </a:cubicBezTo>
                <a:cubicBezTo>
                  <a:pt x="3443" y="1760"/>
                  <a:pt x="3563" y="1911"/>
                  <a:pt x="3632" y="2117"/>
                </a:cubicBezTo>
                <a:cubicBezTo>
                  <a:pt x="3632" y="2117"/>
                  <a:pt x="3633" y="2117"/>
                  <a:pt x="3633" y="2117"/>
                </a:cubicBezTo>
                <a:cubicBezTo>
                  <a:pt x="3646" y="2147"/>
                  <a:pt x="3656" y="2179"/>
                  <a:pt x="3665" y="2211"/>
                </a:cubicBezTo>
                <a:cubicBezTo>
                  <a:pt x="3666" y="2212"/>
                  <a:pt x="3665" y="2214"/>
                  <a:pt x="3665" y="2215"/>
                </a:cubicBezTo>
                <a:cubicBezTo>
                  <a:pt x="3666" y="2216"/>
                  <a:pt x="3666" y="2216"/>
                  <a:pt x="3667" y="2216"/>
                </a:cubicBezTo>
                <a:cubicBezTo>
                  <a:pt x="3667" y="2217"/>
                  <a:pt x="3667" y="2218"/>
                  <a:pt x="3667" y="2218"/>
                </a:cubicBezTo>
                <a:cubicBezTo>
                  <a:pt x="3667" y="2219"/>
                  <a:pt x="3667" y="2220"/>
                  <a:pt x="3667" y="2220"/>
                </a:cubicBezTo>
                <a:cubicBezTo>
                  <a:pt x="3675" y="2251"/>
                  <a:pt x="3683" y="2283"/>
                  <a:pt x="3689" y="2316"/>
                </a:cubicBezTo>
                <a:cubicBezTo>
                  <a:pt x="3689" y="2317"/>
                  <a:pt x="3690" y="2319"/>
                  <a:pt x="3690" y="2319"/>
                </a:cubicBezTo>
                <a:cubicBezTo>
                  <a:pt x="3691" y="2322"/>
                  <a:pt x="3691" y="2324"/>
                  <a:pt x="3692" y="2327"/>
                </a:cubicBezTo>
                <a:cubicBezTo>
                  <a:pt x="3692" y="2328"/>
                  <a:pt x="3692" y="2329"/>
                  <a:pt x="3692" y="2330"/>
                </a:cubicBezTo>
                <a:cubicBezTo>
                  <a:pt x="3692" y="2333"/>
                  <a:pt x="3693" y="2336"/>
                  <a:pt x="3693" y="2339"/>
                </a:cubicBezTo>
                <a:cubicBezTo>
                  <a:pt x="3693" y="2340"/>
                  <a:pt x="3694" y="2340"/>
                  <a:pt x="3694" y="2341"/>
                </a:cubicBezTo>
                <a:cubicBezTo>
                  <a:pt x="3695" y="2343"/>
                  <a:pt x="3694" y="2346"/>
                  <a:pt x="3694" y="2348"/>
                </a:cubicBezTo>
                <a:cubicBezTo>
                  <a:pt x="3697" y="2367"/>
                  <a:pt x="3701" y="2386"/>
                  <a:pt x="3704" y="2406"/>
                </a:cubicBezTo>
                <a:cubicBezTo>
                  <a:pt x="3704" y="2407"/>
                  <a:pt x="3704" y="2408"/>
                  <a:pt x="3704" y="2408"/>
                </a:cubicBezTo>
                <a:cubicBezTo>
                  <a:pt x="3704" y="2409"/>
                  <a:pt x="3704" y="2409"/>
                  <a:pt x="3704" y="2410"/>
                </a:cubicBezTo>
                <a:cubicBezTo>
                  <a:pt x="3706" y="2427"/>
                  <a:pt x="3706" y="2445"/>
                  <a:pt x="3708" y="2463"/>
                </a:cubicBezTo>
                <a:cubicBezTo>
                  <a:pt x="3708" y="2464"/>
                  <a:pt x="3709" y="2464"/>
                  <a:pt x="3709" y="2465"/>
                </a:cubicBezTo>
                <a:cubicBezTo>
                  <a:pt x="3709" y="2466"/>
                  <a:pt x="3709" y="2468"/>
                  <a:pt x="3709" y="2469"/>
                </a:cubicBezTo>
                <a:cubicBezTo>
                  <a:pt x="3709" y="2469"/>
                  <a:pt x="3709" y="2470"/>
                  <a:pt x="3709" y="2470"/>
                </a:cubicBezTo>
                <a:cubicBezTo>
                  <a:pt x="3711" y="2496"/>
                  <a:pt x="3712" y="2522"/>
                  <a:pt x="3713" y="2548"/>
                </a:cubicBezTo>
                <a:cubicBezTo>
                  <a:pt x="3714" y="2571"/>
                  <a:pt x="3714" y="2595"/>
                  <a:pt x="3714" y="2619"/>
                </a:cubicBezTo>
                <a:cubicBezTo>
                  <a:pt x="3714" y="2679"/>
                  <a:pt x="3713" y="2742"/>
                  <a:pt x="3709" y="2809"/>
                </a:cubicBezTo>
                <a:lnTo>
                  <a:pt x="3688" y="3170"/>
                </a:lnTo>
                <a:lnTo>
                  <a:pt x="3803" y="3170"/>
                </a:lnTo>
                <a:cubicBezTo>
                  <a:pt x="3827" y="3170"/>
                  <a:pt x="3845" y="3169"/>
                  <a:pt x="3860" y="3165"/>
                </a:cubicBezTo>
                <a:cubicBezTo>
                  <a:pt x="3895" y="3138"/>
                  <a:pt x="3918" y="3083"/>
                  <a:pt x="3932" y="2987"/>
                </a:cubicBezTo>
                <a:cubicBezTo>
                  <a:pt x="3936" y="2947"/>
                  <a:pt x="3940" y="2904"/>
                  <a:pt x="3945" y="2843"/>
                </a:cubicBezTo>
                <a:cubicBezTo>
                  <a:pt x="3946" y="2829"/>
                  <a:pt x="3945" y="2816"/>
                  <a:pt x="3946" y="2802"/>
                </a:cubicBezTo>
                <a:cubicBezTo>
                  <a:pt x="3949" y="2728"/>
                  <a:pt x="3952" y="2644"/>
                  <a:pt x="3952" y="2541"/>
                </a:cubicBezTo>
                <a:cubicBezTo>
                  <a:pt x="3951" y="2515"/>
                  <a:pt x="3950" y="2489"/>
                  <a:pt x="3949" y="2463"/>
                </a:cubicBezTo>
                <a:cubicBezTo>
                  <a:pt x="3948" y="2452"/>
                  <a:pt x="3948" y="2440"/>
                  <a:pt x="3948" y="2430"/>
                </a:cubicBezTo>
                <a:cubicBezTo>
                  <a:pt x="3944" y="2376"/>
                  <a:pt x="3939" y="2325"/>
                  <a:pt x="3932" y="2275"/>
                </a:cubicBezTo>
                <a:cubicBezTo>
                  <a:pt x="3931" y="2271"/>
                  <a:pt x="3930" y="2267"/>
                  <a:pt x="3929" y="2263"/>
                </a:cubicBezTo>
                <a:cubicBezTo>
                  <a:pt x="3929" y="2262"/>
                  <a:pt x="3929" y="2262"/>
                  <a:pt x="3929" y="2261"/>
                </a:cubicBezTo>
                <a:cubicBezTo>
                  <a:pt x="3922" y="2213"/>
                  <a:pt x="3913" y="2167"/>
                  <a:pt x="3902" y="2122"/>
                </a:cubicBezTo>
                <a:cubicBezTo>
                  <a:pt x="3867" y="1978"/>
                  <a:pt x="3810" y="1850"/>
                  <a:pt x="3734" y="1742"/>
                </a:cubicBezTo>
                <a:cubicBezTo>
                  <a:pt x="3660" y="1655"/>
                  <a:pt x="3555" y="1566"/>
                  <a:pt x="3444" y="1494"/>
                </a:cubicBezTo>
                <a:cubicBezTo>
                  <a:pt x="3334" y="1422"/>
                  <a:pt x="3219" y="1366"/>
                  <a:pt x="3121" y="1343"/>
                </a:cubicBezTo>
                <a:cubicBezTo>
                  <a:pt x="3120" y="1343"/>
                  <a:pt x="3119" y="1343"/>
                  <a:pt x="3118" y="1343"/>
                </a:cubicBezTo>
                <a:close/>
                <a:moveTo>
                  <a:pt x="1756" y="1915"/>
                </a:moveTo>
                <a:lnTo>
                  <a:pt x="1650" y="1954"/>
                </a:lnTo>
                <a:cubicBezTo>
                  <a:pt x="1615" y="1966"/>
                  <a:pt x="1587" y="1975"/>
                  <a:pt x="1560" y="1982"/>
                </a:cubicBezTo>
                <a:cubicBezTo>
                  <a:pt x="1559" y="1982"/>
                  <a:pt x="1559" y="1982"/>
                  <a:pt x="1558" y="1982"/>
                </a:cubicBezTo>
                <a:cubicBezTo>
                  <a:pt x="1457" y="2036"/>
                  <a:pt x="1420" y="2090"/>
                  <a:pt x="1406" y="2225"/>
                </a:cubicBezTo>
                <a:cubicBezTo>
                  <a:pt x="1405" y="2256"/>
                  <a:pt x="1403" y="2289"/>
                  <a:pt x="1399" y="2332"/>
                </a:cubicBezTo>
                <a:cubicBezTo>
                  <a:pt x="1398" y="2367"/>
                  <a:pt x="1398" y="2406"/>
                  <a:pt x="1398" y="2449"/>
                </a:cubicBezTo>
                <a:cubicBezTo>
                  <a:pt x="1398" y="2574"/>
                  <a:pt x="1408" y="2691"/>
                  <a:pt x="1427" y="2801"/>
                </a:cubicBezTo>
                <a:cubicBezTo>
                  <a:pt x="1431" y="2823"/>
                  <a:pt x="1437" y="2844"/>
                  <a:pt x="1442" y="2866"/>
                </a:cubicBezTo>
                <a:cubicBezTo>
                  <a:pt x="1442" y="2869"/>
                  <a:pt x="1444" y="2871"/>
                  <a:pt x="1444" y="2873"/>
                </a:cubicBezTo>
                <a:cubicBezTo>
                  <a:pt x="1445" y="2875"/>
                  <a:pt x="1444" y="2877"/>
                  <a:pt x="1444" y="2879"/>
                </a:cubicBezTo>
                <a:cubicBezTo>
                  <a:pt x="1445" y="2880"/>
                  <a:pt x="1445" y="2881"/>
                  <a:pt x="1446" y="2882"/>
                </a:cubicBezTo>
                <a:cubicBezTo>
                  <a:pt x="1449" y="2897"/>
                  <a:pt x="1451" y="2912"/>
                  <a:pt x="1455" y="2927"/>
                </a:cubicBezTo>
                <a:cubicBezTo>
                  <a:pt x="1455" y="2927"/>
                  <a:pt x="1456" y="2926"/>
                  <a:pt x="1456" y="2927"/>
                </a:cubicBezTo>
                <a:cubicBezTo>
                  <a:pt x="1458" y="2932"/>
                  <a:pt x="1459" y="2937"/>
                  <a:pt x="1460" y="2943"/>
                </a:cubicBezTo>
                <a:cubicBezTo>
                  <a:pt x="1460" y="2943"/>
                  <a:pt x="1460" y="2944"/>
                  <a:pt x="1460" y="2944"/>
                </a:cubicBezTo>
                <a:cubicBezTo>
                  <a:pt x="1460" y="2945"/>
                  <a:pt x="1460" y="2946"/>
                  <a:pt x="1460" y="2946"/>
                </a:cubicBezTo>
                <a:cubicBezTo>
                  <a:pt x="1468" y="2975"/>
                  <a:pt x="1478" y="3001"/>
                  <a:pt x="1487" y="3028"/>
                </a:cubicBezTo>
                <a:cubicBezTo>
                  <a:pt x="1487" y="3029"/>
                  <a:pt x="1487" y="3031"/>
                  <a:pt x="1487" y="3031"/>
                </a:cubicBezTo>
                <a:cubicBezTo>
                  <a:pt x="1555" y="3227"/>
                  <a:pt x="1661" y="3388"/>
                  <a:pt x="1805" y="3511"/>
                </a:cubicBezTo>
                <a:cubicBezTo>
                  <a:pt x="1805" y="3511"/>
                  <a:pt x="1806" y="3511"/>
                  <a:pt x="1806" y="3511"/>
                </a:cubicBezTo>
                <a:cubicBezTo>
                  <a:pt x="1806" y="3511"/>
                  <a:pt x="1807" y="3511"/>
                  <a:pt x="1807" y="3511"/>
                </a:cubicBezTo>
                <a:cubicBezTo>
                  <a:pt x="1838" y="3534"/>
                  <a:pt x="1871" y="3557"/>
                  <a:pt x="1906" y="3578"/>
                </a:cubicBezTo>
                <a:cubicBezTo>
                  <a:pt x="1923" y="3589"/>
                  <a:pt x="1941" y="3600"/>
                  <a:pt x="1960" y="3610"/>
                </a:cubicBezTo>
                <a:cubicBezTo>
                  <a:pt x="1987" y="3625"/>
                  <a:pt x="2014" y="3639"/>
                  <a:pt x="2042" y="3653"/>
                </a:cubicBezTo>
                <a:cubicBezTo>
                  <a:pt x="2055" y="3659"/>
                  <a:pt x="2068" y="3666"/>
                  <a:pt x="2082" y="3672"/>
                </a:cubicBezTo>
                <a:cubicBezTo>
                  <a:pt x="2097" y="3680"/>
                  <a:pt x="2112" y="3685"/>
                  <a:pt x="2128" y="3692"/>
                </a:cubicBezTo>
                <a:cubicBezTo>
                  <a:pt x="2129" y="3692"/>
                  <a:pt x="2130" y="3692"/>
                  <a:pt x="2131" y="3692"/>
                </a:cubicBezTo>
                <a:cubicBezTo>
                  <a:pt x="2132" y="3693"/>
                  <a:pt x="2135" y="3695"/>
                  <a:pt x="2136" y="3695"/>
                </a:cubicBezTo>
                <a:cubicBezTo>
                  <a:pt x="2162" y="3707"/>
                  <a:pt x="2189" y="3718"/>
                  <a:pt x="2214" y="3727"/>
                </a:cubicBezTo>
                <a:cubicBezTo>
                  <a:pt x="2215" y="3728"/>
                  <a:pt x="2215" y="3727"/>
                  <a:pt x="2216" y="3727"/>
                </a:cubicBezTo>
                <a:cubicBezTo>
                  <a:pt x="2233" y="3734"/>
                  <a:pt x="2250" y="3736"/>
                  <a:pt x="2267" y="3742"/>
                </a:cubicBezTo>
                <a:cubicBezTo>
                  <a:pt x="2492" y="3801"/>
                  <a:pt x="2633" y="3768"/>
                  <a:pt x="2646" y="3644"/>
                </a:cubicBezTo>
                <a:cubicBezTo>
                  <a:pt x="2655" y="3561"/>
                  <a:pt x="2635" y="3534"/>
                  <a:pt x="2527" y="3511"/>
                </a:cubicBezTo>
                <a:cubicBezTo>
                  <a:pt x="2518" y="3510"/>
                  <a:pt x="2510" y="3509"/>
                  <a:pt x="2501" y="3509"/>
                </a:cubicBezTo>
                <a:cubicBezTo>
                  <a:pt x="2478" y="3509"/>
                  <a:pt x="2458" y="3507"/>
                  <a:pt x="2436" y="3504"/>
                </a:cubicBezTo>
                <a:cubicBezTo>
                  <a:pt x="2435" y="3504"/>
                  <a:pt x="2433" y="3504"/>
                  <a:pt x="2433" y="3504"/>
                </a:cubicBezTo>
                <a:cubicBezTo>
                  <a:pt x="2429" y="3503"/>
                  <a:pt x="2425" y="3503"/>
                  <a:pt x="2421" y="3502"/>
                </a:cubicBezTo>
                <a:cubicBezTo>
                  <a:pt x="2420" y="3502"/>
                  <a:pt x="2420" y="3502"/>
                  <a:pt x="2420" y="3502"/>
                </a:cubicBezTo>
                <a:cubicBezTo>
                  <a:pt x="2418" y="3502"/>
                  <a:pt x="2416" y="3500"/>
                  <a:pt x="2414" y="3500"/>
                </a:cubicBezTo>
                <a:cubicBezTo>
                  <a:pt x="2413" y="3500"/>
                  <a:pt x="2411" y="3500"/>
                  <a:pt x="2410" y="3500"/>
                </a:cubicBezTo>
                <a:cubicBezTo>
                  <a:pt x="2406" y="3499"/>
                  <a:pt x="2402" y="3498"/>
                  <a:pt x="2397" y="3497"/>
                </a:cubicBezTo>
                <a:cubicBezTo>
                  <a:pt x="2387" y="3494"/>
                  <a:pt x="2377" y="3492"/>
                  <a:pt x="2367" y="3489"/>
                </a:cubicBezTo>
                <a:cubicBezTo>
                  <a:pt x="2366" y="3489"/>
                  <a:pt x="2366" y="3490"/>
                  <a:pt x="2365" y="3489"/>
                </a:cubicBezTo>
                <a:cubicBezTo>
                  <a:pt x="2348" y="3485"/>
                  <a:pt x="2332" y="3479"/>
                  <a:pt x="2315" y="3474"/>
                </a:cubicBezTo>
                <a:cubicBezTo>
                  <a:pt x="2313" y="3473"/>
                  <a:pt x="2311" y="3473"/>
                  <a:pt x="2308" y="3472"/>
                </a:cubicBezTo>
                <a:cubicBezTo>
                  <a:pt x="2307" y="3471"/>
                  <a:pt x="2306" y="3470"/>
                  <a:pt x="2304" y="3470"/>
                </a:cubicBezTo>
                <a:cubicBezTo>
                  <a:pt x="2304" y="3470"/>
                  <a:pt x="2303" y="3470"/>
                  <a:pt x="2303" y="3470"/>
                </a:cubicBezTo>
                <a:cubicBezTo>
                  <a:pt x="2303" y="3470"/>
                  <a:pt x="2302" y="3470"/>
                  <a:pt x="2302" y="3470"/>
                </a:cubicBezTo>
                <a:cubicBezTo>
                  <a:pt x="2301" y="3470"/>
                  <a:pt x="2301" y="3468"/>
                  <a:pt x="2300" y="3468"/>
                </a:cubicBezTo>
                <a:cubicBezTo>
                  <a:pt x="2280" y="3460"/>
                  <a:pt x="2260" y="3451"/>
                  <a:pt x="2241" y="3442"/>
                </a:cubicBezTo>
                <a:cubicBezTo>
                  <a:pt x="2220" y="3431"/>
                  <a:pt x="2199" y="3421"/>
                  <a:pt x="2179" y="3408"/>
                </a:cubicBezTo>
                <a:cubicBezTo>
                  <a:pt x="2158" y="3395"/>
                  <a:pt x="2139" y="3380"/>
                  <a:pt x="2119" y="3365"/>
                </a:cubicBezTo>
                <a:cubicBezTo>
                  <a:pt x="2100" y="3351"/>
                  <a:pt x="2081" y="3337"/>
                  <a:pt x="2063" y="3321"/>
                </a:cubicBezTo>
                <a:cubicBezTo>
                  <a:pt x="2063" y="3320"/>
                  <a:pt x="2062" y="3319"/>
                  <a:pt x="2062" y="3319"/>
                </a:cubicBezTo>
                <a:cubicBezTo>
                  <a:pt x="2061" y="3319"/>
                  <a:pt x="2061" y="3319"/>
                  <a:pt x="2061" y="3319"/>
                </a:cubicBezTo>
                <a:cubicBezTo>
                  <a:pt x="2060" y="3319"/>
                  <a:pt x="2060" y="3318"/>
                  <a:pt x="2059" y="3317"/>
                </a:cubicBezTo>
                <a:cubicBezTo>
                  <a:pt x="2059" y="3317"/>
                  <a:pt x="2058" y="3316"/>
                  <a:pt x="2058" y="3315"/>
                </a:cubicBezTo>
                <a:cubicBezTo>
                  <a:pt x="2040" y="3299"/>
                  <a:pt x="2023" y="3283"/>
                  <a:pt x="2006" y="3266"/>
                </a:cubicBezTo>
                <a:cubicBezTo>
                  <a:pt x="1998" y="3258"/>
                  <a:pt x="1990" y="3250"/>
                  <a:pt x="1982" y="3243"/>
                </a:cubicBezTo>
                <a:cubicBezTo>
                  <a:pt x="1982" y="3242"/>
                  <a:pt x="1983" y="3241"/>
                  <a:pt x="1982" y="3241"/>
                </a:cubicBezTo>
                <a:cubicBezTo>
                  <a:pt x="1982" y="3240"/>
                  <a:pt x="1982" y="3241"/>
                  <a:pt x="1981" y="3241"/>
                </a:cubicBezTo>
                <a:cubicBezTo>
                  <a:pt x="1907" y="3167"/>
                  <a:pt x="1843" y="3081"/>
                  <a:pt x="1801" y="2989"/>
                </a:cubicBezTo>
                <a:cubicBezTo>
                  <a:pt x="1784" y="2951"/>
                  <a:pt x="1768" y="2905"/>
                  <a:pt x="1756" y="2857"/>
                </a:cubicBezTo>
                <a:cubicBezTo>
                  <a:pt x="1756" y="2857"/>
                  <a:pt x="1755" y="2855"/>
                  <a:pt x="1754" y="2854"/>
                </a:cubicBezTo>
                <a:cubicBezTo>
                  <a:pt x="1754" y="2852"/>
                  <a:pt x="1754" y="2852"/>
                  <a:pt x="1753" y="2850"/>
                </a:cubicBezTo>
                <a:cubicBezTo>
                  <a:pt x="1753" y="2849"/>
                  <a:pt x="1753" y="2849"/>
                  <a:pt x="1753" y="2849"/>
                </a:cubicBezTo>
                <a:cubicBezTo>
                  <a:pt x="1743" y="2818"/>
                  <a:pt x="1734" y="2786"/>
                  <a:pt x="1727" y="2754"/>
                </a:cubicBezTo>
                <a:cubicBezTo>
                  <a:pt x="1726" y="2754"/>
                  <a:pt x="1725" y="2753"/>
                  <a:pt x="1725" y="2753"/>
                </a:cubicBezTo>
                <a:cubicBezTo>
                  <a:pt x="1725" y="2752"/>
                  <a:pt x="1725" y="2752"/>
                  <a:pt x="1725" y="2751"/>
                </a:cubicBezTo>
                <a:cubicBezTo>
                  <a:pt x="1725" y="2750"/>
                  <a:pt x="1724" y="2748"/>
                  <a:pt x="1724" y="2747"/>
                </a:cubicBezTo>
                <a:cubicBezTo>
                  <a:pt x="1723" y="2745"/>
                  <a:pt x="1723" y="2743"/>
                  <a:pt x="1723" y="2740"/>
                </a:cubicBezTo>
                <a:cubicBezTo>
                  <a:pt x="1723" y="2740"/>
                  <a:pt x="1723" y="2739"/>
                  <a:pt x="1723" y="2738"/>
                </a:cubicBezTo>
                <a:cubicBezTo>
                  <a:pt x="1715" y="2703"/>
                  <a:pt x="1708" y="2668"/>
                  <a:pt x="1704" y="2632"/>
                </a:cubicBezTo>
                <a:cubicBezTo>
                  <a:pt x="1688" y="2490"/>
                  <a:pt x="1695" y="2269"/>
                  <a:pt x="1719" y="2142"/>
                </a:cubicBezTo>
                <a:lnTo>
                  <a:pt x="1724" y="2113"/>
                </a:lnTo>
                <a:cubicBezTo>
                  <a:pt x="1726" y="2096"/>
                  <a:pt x="1728" y="2079"/>
                  <a:pt x="1731" y="2062"/>
                </a:cubicBezTo>
                <a:lnTo>
                  <a:pt x="1756" y="1915"/>
                </a:lnTo>
                <a:close/>
                <a:moveTo>
                  <a:pt x="371" y="2536"/>
                </a:moveTo>
                <a:lnTo>
                  <a:pt x="352" y="2570"/>
                </a:lnTo>
                <a:cubicBezTo>
                  <a:pt x="335" y="2601"/>
                  <a:pt x="320" y="2633"/>
                  <a:pt x="305" y="2666"/>
                </a:cubicBezTo>
                <a:cubicBezTo>
                  <a:pt x="290" y="2697"/>
                  <a:pt x="276" y="2731"/>
                  <a:pt x="264" y="2763"/>
                </a:cubicBezTo>
                <a:cubicBezTo>
                  <a:pt x="263" y="2764"/>
                  <a:pt x="264" y="2765"/>
                  <a:pt x="264" y="2765"/>
                </a:cubicBezTo>
                <a:cubicBezTo>
                  <a:pt x="264" y="2765"/>
                  <a:pt x="262" y="2767"/>
                  <a:pt x="262" y="2767"/>
                </a:cubicBezTo>
                <a:cubicBezTo>
                  <a:pt x="255" y="2788"/>
                  <a:pt x="249" y="2804"/>
                  <a:pt x="241" y="2827"/>
                </a:cubicBezTo>
                <a:cubicBezTo>
                  <a:pt x="238" y="2837"/>
                  <a:pt x="235" y="2846"/>
                  <a:pt x="232" y="2856"/>
                </a:cubicBezTo>
                <a:cubicBezTo>
                  <a:pt x="232" y="2857"/>
                  <a:pt x="231" y="2858"/>
                  <a:pt x="231" y="2859"/>
                </a:cubicBezTo>
                <a:cubicBezTo>
                  <a:pt x="229" y="2865"/>
                  <a:pt x="226" y="2871"/>
                  <a:pt x="224" y="2877"/>
                </a:cubicBezTo>
                <a:cubicBezTo>
                  <a:pt x="223" y="2879"/>
                  <a:pt x="223" y="2880"/>
                  <a:pt x="223" y="2882"/>
                </a:cubicBezTo>
                <a:cubicBezTo>
                  <a:pt x="222" y="2883"/>
                  <a:pt x="223" y="2883"/>
                  <a:pt x="223" y="2884"/>
                </a:cubicBezTo>
                <a:cubicBezTo>
                  <a:pt x="222" y="2886"/>
                  <a:pt x="221" y="2887"/>
                  <a:pt x="220" y="2889"/>
                </a:cubicBezTo>
                <a:cubicBezTo>
                  <a:pt x="219" y="2891"/>
                  <a:pt x="219" y="2893"/>
                  <a:pt x="219" y="2895"/>
                </a:cubicBezTo>
                <a:cubicBezTo>
                  <a:pt x="215" y="2906"/>
                  <a:pt x="213" y="2916"/>
                  <a:pt x="209" y="2927"/>
                </a:cubicBezTo>
                <a:cubicBezTo>
                  <a:pt x="209" y="2927"/>
                  <a:pt x="208" y="2929"/>
                  <a:pt x="208" y="2930"/>
                </a:cubicBezTo>
                <a:cubicBezTo>
                  <a:pt x="208" y="2931"/>
                  <a:pt x="208" y="2931"/>
                  <a:pt x="208" y="2932"/>
                </a:cubicBezTo>
                <a:cubicBezTo>
                  <a:pt x="208" y="2932"/>
                  <a:pt x="207" y="2934"/>
                  <a:pt x="207" y="2934"/>
                </a:cubicBezTo>
                <a:cubicBezTo>
                  <a:pt x="206" y="2935"/>
                  <a:pt x="207" y="2935"/>
                  <a:pt x="207" y="2936"/>
                </a:cubicBezTo>
                <a:cubicBezTo>
                  <a:pt x="198" y="2966"/>
                  <a:pt x="191" y="2997"/>
                  <a:pt x="184" y="3028"/>
                </a:cubicBezTo>
                <a:cubicBezTo>
                  <a:pt x="184" y="3028"/>
                  <a:pt x="184" y="3029"/>
                  <a:pt x="184" y="3030"/>
                </a:cubicBezTo>
                <a:cubicBezTo>
                  <a:pt x="181" y="3045"/>
                  <a:pt x="178" y="3060"/>
                  <a:pt x="175" y="3076"/>
                </a:cubicBezTo>
                <a:cubicBezTo>
                  <a:pt x="175" y="3078"/>
                  <a:pt x="174" y="3079"/>
                  <a:pt x="174" y="3081"/>
                </a:cubicBezTo>
                <a:cubicBezTo>
                  <a:pt x="170" y="3100"/>
                  <a:pt x="167" y="3117"/>
                  <a:pt x="164" y="3136"/>
                </a:cubicBezTo>
                <a:cubicBezTo>
                  <a:pt x="161" y="3156"/>
                  <a:pt x="158" y="3177"/>
                  <a:pt x="155" y="3197"/>
                </a:cubicBezTo>
                <a:cubicBezTo>
                  <a:pt x="152" y="3224"/>
                  <a:pt x="149" y="3251"/>
                  <a:pt x="147" y="3278"/>
                </a:cubicBezTo>
                <a:cubicBezTo>
                  <a:pt x="147" y="3283"/>
                  <a:pt x="146" y="3288"/>
                  <a:pt x="146" y="3292"/>
                </a:cubicBezTo>
                <a:cubicBezTo>
                  <a:pt x="144" y="3365"/>
                  <a:pt x="146" y="3448"/>
                  <a:pt x="151" y="3559"/>
                </a:cubicBezTo>
                <a:cubicBezTo>
                  <a:pt x="157" y="3695"/>
                  <a:pt x="169" y="3810"/>
                  <a:pt x="187" y="3917"/>
                </a:cubicBezTo>
                <a:cubicBezTo>
                  <a:pt x="197" y="3969"/>
                  <a:pt x="208" y="4021"/>
                  <a:pt x="223" y="4072"/>
                </a:cubicBezTo>
                <a:cubicBezTo>
                  <a:pt x="237" y="4123"/>
                  <a:pt x="254" y="4174"/>
                  <a:pt x="272" y="4225"/>
                </a:cubicBezTo>
                <a:cubicBezTo>
                  <a:pt x="283" y="4258"/>
                  <a:pt x="295" y="4292"/>
                  <a:pt x="309" y="4326"/>
                </a:cubicBezTo>
                <a:cubicBezTo>
                  <a:pt x="309" y="4327"/>
                  <a:pt x="310" y="4327"/>
                  <a:pt x="310" y="4328"/>
                </a:cubicBezTo>
                <a:cubicBezTo>
                  <a:pt x="310" y="4328"/>
                  <a:pt x="310" y="4329"/>
                  <a:pt x="310" y="4329"/>
                </a:cubicBezTo>
                <a:cubicBezTo>
                  <a:pt x="310" y="4330"/>
                  <a:pt x="311" y="4329"/>
                  <a:pt x="311" y="4329"/>
                </a:cubicBezTo>
                <a:cubicBezTo>
                  <a:pt x="360" y="4439"/>
                  <a:pt x="420" y="4556"/>
                  <a:pt x="501" y="4693"/>
                </a:cubicBezTo>
                <a:cubicBezTo>
                  <a:pt x="547" y="4771"/>
                  <a:pt x="585" y="4844"/>
                  <a:pt x="610" y="4901"/>
                </a:cubicBezTo>
                <a:cubicBezTo>
                  <a:pt x="617" y="4905"/>
                  <a:pt x="624" y="4912"/>
                  <a:pt x="629" y="4917"/>
                </a:cubicBezTo>
                <a:cubicBezTo>
                  <a:pt x="631" y="4919"/>
                  <a:pt x="632" y="4920"/>
                  <a:pt x="633" y="4922"/>
                </a:cubicBezTo>
                <a:cubicBezTo>
                  <a:pt x="637" y="4927"/>
                  <a:pt x="641" y="4930"/>
                  <a:pt x="644" y="4935"/>
                </a:cubicBezTo>
                <a:cubicBezTo>
                  <a:pt x="645" y="4937"/>
                  <a:pt x="646" y="4940"/>
                  <a:pt x="647" y="4942"/>
                </a:cubicBezTo>
                <a:cubicBezTo>
                  <a:pt x="647" y="4943"/>
                  <a:pt x="648" y="4944"/>
                  <a:pt x="648" y="4945"/>
                </a:cubicBezTo>
                <a:cubicBezTo>
                  <a:pt x="648" y="4946"/>
                  <a:pt x="648" y="4947"/>
                  <a:pt x="648" y="4947"/>
                </a:cubicBezTo>
                <a:cubicBezTo>
                  <a:pt x="649" y="4951"/>
                  <a:pt x="652" y="4954"/>
                  <a:pt x="652" y="4958"/>
                </a:cubicBezTo>
                <a:cubicBezTo>
                  <a:pt x="653" y="4966"/>
                  <a:pt x="652" y="4973"/>
                  <a:pt x="648" y="4981"/>
                </a:cubicBezTo>
                <a:cubicBezTo>
                  <a:pt x="645" y="4988"/>
                  <a:pt x="643" y="4996"/>
                  <a:pt x="643" y="5002"/>
                </a:cubicBezTo>
                <a:cubicBezTo>
                  <a:pt x="643" y="5004"/>
                  <a:pt x="643" y="5006"/>
                  <a:pt x="643" y="5008"/>
                </a:cubicBezTo>
                <a:cubicBezTo>
                  <a:pt x="643" y="5011"/>
                  <a:pt x="643" y="5014"/>
                  <a:pt x="644" y="5016"/>
                </a:cubicBezTo>
                <a:cubicBezTo>
                  <a:pt x="646" y="5023"/>
                  <a:pt x="648" y="5030"/>
                  <a:pt x="653" y="5034"/>
                </a:cubicBezTo>
                <a:cubicBezTo>
                  <a:pt x="657" y="5035"/>
                  <a:pt x="660" y="5036"/>
                  <a:pt x="665" y="5036"/>
                </a:cubicBezTo>
                <a:cubicBezTo>
                  <a:pt x="669" y="5036"/>
                  <a:pt x="675" y="5040"/>
                  <a:pt x="682" y="5045"/>
                </a:cubicBezTo>
                <a:cubicBezTo>
                  <a:pt x="683" y="5045"/>
                  <a:pt x="684" y="5046"/>
                  <a:pt x="684" y="5047"/>
                </a:cubicBezTo>
                <a:cubicBezTo>
                  <a:pt x="684" y="5047"/>
                  <a:pt x="685" y="5046"/>
                  <a:pt x="685" y="5047"/>
                </a:cubicBezTo>
                <a:cubicBezTo>
                  <a:pt x="685" y="5047"/>
                  <a:pt x="686" y="5046"/>
                  <a:pt x="686" y="5047"/>
                </a:cubicBezTo>
                <a:cubicBezTo>
                  <a:pt x="688" y="5048"/>
                  <a:pt x="688" y="5048"/>
                  <a:pt x="690" y="5050"/>
                </a:cubicBezTo>
                <a:cubicBezTo>
                  <a:pt x="709" y="5061"/>
                  <a:pt x="743" y="5096"/>
                  <a:pt x="782" y="5139"/>
                </a:cubicBezTo>
                <a:cubicBezTo>
                  <a:pt x="783" y="5140"/>
                  <a:pt x="784" y="5142"/>
                  <a:pt x="784" y="5142"/>
                </a:cubicBezTo>
                <a:cubicBezTo>
                  <a:pt x="799" y="5159"/>
                  <a:pt x="814" y="5176"/>
                  <a:pt x="831" y="5196"/>
                </a:cubicBezTo>
                <a:cubicBezTo>
                  <a:pt x="945" y="5330"/>
                  <a:pt x="1098" y="5530"/>
                  <a:pt x="1243" y="5732"/>
                </a:cubicBezTo>
                <a:cubicBezTo>
                  <a:pt x="1244" y="5734"/>
                  <a:pt x="1247" y="5735"/>
                  <a:pt x="1248" y="5737"/>
                </a:cubicBezTo>
                <a:cubicBezTo>
                  <a:pt x="1250" y="5740"/>
                  <a:pt x="1251" y="5743"/>
                  <a:pt x="1254" y="5746"/>
                </a:cubicBezTo>
                <a:cubicBezTo>
                  <a:pt x="1256" y="5749"/>
                  <a:pt x="1258" y="5752"/>
                  <a:pt x="1260" y="5755"/>
                </a:cubicBezTo>
                <a:cubicBezTo>
                  <a:pt x="1325" y="5845"/>
                  <a:pt x="1384" y="5930"/>
                  <a:pt x="1436" y="6009"/>
                </a:cubicBezTo>
                <a:cubicBezTo>
                  <a:pt x="1438" y="6011"/>
                  <a:pt x="1439" y="6014"/>
                  <a:pt x="1440" y="6016"/>
                </a:cubicBezTo>
                <a:cubicBezTo>
                  <a:pt x="1441" y="6017"/>
                  <a:pt x="1443" y="6017"/>
                  <a:pt x="1443" y="6018"/>
                </a:cubicBezTo>
                <a:cubicBezTo>
                  <a:pt x="1445" y="6021"/>
                  <a:pt x="1447" y="6024"/>
                  <a:pt x="1448" y="6027"/>
                </a:cubicBezTo>
                <a:cubicBezTo>
                  <a:pt x="1449" y="6027"/>
                  <a:pt x="1449" y="6028"/>
                  <a:pt x="1450" y="6028"/>
                </a:cubicBezTo>
                <a:cubicBezTo>
                  <a:pt x="1451" y="6030"/>
                  <a:pt x="1451" y="6031"/>
                  <a:pt x="1452" y="6032"/>
                </a:cubicBezTo>
                <a:cubicBezTo>
                  <a:pt x="1548" y="6098"/>
                  <a:pt x="1689" y="6326"/>
                  <a:pt x="1642" y="6366"/>
                </a:cubicBezTo>
                <a:cubicBezTo>
                  <a:pt x="1616" y="6387"/>
                  <a:pt x="1563" y="6366"/>
                  <a:pt x="1524" y="6318"/>
                </a:cubicBezTo>
                <a:cubicBezTo>
                  <a:pt x="1519" y="6312"/>
                  <a:pt x="1513" y="6306"/>
                  <a:pt x="1508" y="6300"/>
                </a:cubicBezTo>
                <a:cubicBezTo>
                  <a:pt x="1497" y="6294"/>
                  <a:pt x="1487" y="6287"/>
                  <a:pt x="1476" y="6279"/>
                </a:cubicBezTo>
                <a:cubicBezTo>
                  <a:pt x="1465" y="6269"/>
                  <a:pt x="1454" y="6263"/>
                  <a:pt x="1444" y="6257"/>
                </a:cubicBezTo>
                <a:cubicBezTo>
                  <a:pt x="1442" y="6256"/>
                  <a:pt x="1441" y="6255"/>
                  <a:pt x="1439" y="6254"/>
                </a:cubicBezTo>
                <a:cubicBezTo>
                  <a:pt x="1431" y="6250"/>
                  <a:pt x="1422" y="6249"/>
                  <a:pt x="1414" y="6249"/>
                </a:cubicBezTo>
                <a:cubicBezTo>
                  <a:pt x="1412" y="6248"/>
                  <a:pt x="1411" y="6247"/>
                  <a:pt x="1409" y="6247"/>
                </a:cubicBezTo>
                <a:cubicBezTo>
                  <a:pt x="1400" y="6247"/>
                  <a:pt x="1390" y="6249"/>
                  <a:pt x="1381" y="6254"/>
                </a:cubicBezTo>
                <a:cubicBezTo>
                  <a:pt x="1380" y="6254"/>
                  <a:pt x="1379" y="6255"/>
                  <a:pt x="1378" y="6256"/>
                </a:cubicBezTo>
                <a:cubicBezTo>
                  <a:pt x="1367" y="6262"/>
                  <a:pt x="1356" y="6272"/>
                  <a:pt x="1342" y="6284"/>
                </a:cubicBezTo>
                <a:cubicBezTo>
                  <a:pt x="1342" y="6284"/>
                  <a:pt x="1341" y="6284"/>
                  <a:pt x="1341" y="6284"/>
                </a:cubicBezTo>
                <a:cubicBezTo>
                  <a:pt x="1340" y="6285"/>
                  <a:pt x="1339" y="6287"/>
                  <a:pt x="1338" y="6288"/>
                </a:cubicBezTo>
                <a:cubicBezTo>
                  <a:pt x="1321" y="6305"/>
                  <a:pt x="1303" y="6324"/>
                  <a:pt x="1283" y="6350"/>
                </a:cubicBezTo>
                <a:cubicBezTo>
                  <a:pt x="1147" y="6521"/>
                  <a:pt x="950" y="6844"/>
                  <a:pt x="826" y="7104"/>
                </a:cubicBezTo>
                <a:cubicBezTo>
                  <a:pt x="819" y="7119"/>
                  <a:pt x="814" y="7134"/>
                  <a:pt x="808" y="7149"/>
                </a:cubicBezTo>
                <a:cubicBezTo>
                  <a:pt x="808" y="7151"/>
                  <a:pt x="806" y="7152"/>
                  <a:pt x="806" y="7154"/>
                </a:cubicBezTo>
                <a:cubicBezTo>
                  <a:pt x="805" y="7155"/>
                  <a:pt x="806" y="7155"/>
                  <a:pt x="806" y="7156"/>
                </a:cubicBezTo>
                <a:cubicBezTo>
                  <a:pt x="798" y="7176"/>
                  <a:pt x="788" y="7197"/>
                  <a:pt x="780" y="7218"/>
                </a:cubicBezTo>
                <a:cubicBezTo>
                  <a:pt x="780" y="7219"/>
                  <a:pt x="780" y="7220"/>
                  <a:pt x="779" y="7222"/>
                </a:cubicBezTo>
                <a:cubicBezTo>
                  <a:pt x="779" y="7222"/>
                  <a:pt x="779" y="7223"/>
                  <a:pt x="779" y="7223"/>
                </a:cubicBezTo>
                <a:cubicBezTo>
                  <a:pt x="770" y="7250"/>
                  <a:pt x="760" y="7278"/>
                  <a:pt x="751" y="7305"/>
                </a:cubicBezTo>
                <a:cubicBezTo>
                  <a:pt x="751" y="7305"/>
                  <a:pt x="752" y="7306"/>
                  <a:pt x="751" y="7307"/>
                </a:cubicBezTo>
                <a:cubicBezTo>
                  <a:pt x="751" y="7308"/>
                  <a:pt x="750" y="7308"/>
                  <a:pt x="750" y="7309"/>
                </a:cubicBezTo>
                <a:cubicBezTo>
                  <a:pt x="745" y="7324"/>
                  <a:pt x="740" y="7341"/>
                  <a:pt x="735" y="7356"/>
                </a:cubicBezTo>
                <a:cubicBezTo>
                  <a:pt x="714" y="7426"/>
                  <a:pt x="694" y="7498"/>
                  <a:pt x="677" y="7570"/>
                </a:cubicBezTo>
                <a:cubicBezTo>
                  <a:pt x="669" y="7607"/>
                  <a:pt x="661" y="7644"/>
                  <a:pt x="653" y="7681"/>
                </a:cubicBezTo>
                <a:cubicBezTo>
                  <a:pt x="653" y="7682"/>
                  <a:pt x="653" y="7682"/>
                  <a:pt x="653" y="7683"/>
                </a:cubicBezTo>
                <a:cubicBezTo>
                  <a:pt x="652" y="7691"/>
                  <a:pt x="649" y="7698"/>
                  <a:pt x="648" y="7706"/>
                </a:cubicBezTo>
                <a:cubicBezTo>
                  <a:pt x="648" y="7707"/>
                  <a:pt x="648" y="7708"/>
                  <a:pt x="648" y="7708"/>
                </a:cubicBezTo>
                <a:cubicBezTo>
                  <a:pt x="648" y="7709"/>
                  <a:pt x="648" y="7710"/>
                  <a:pt x="648" y="7712"/>
                </a:cubicBezTo>
                <a:cubicBezTo>
                  <a:pt x="638" y="7768"/>
                  <a:pt x="628" y="7825"/>
                  <a:pt x="620" y="7882"/>
                </a:cubicBezTo>
                <a:cubicBezTo>
                  <a:pt x="620" y="7884"/>
                  <a:pt x="620" y="7885"/>
                  <a:pt x="620" y="7887"/>
                </a:cubicBezTo>
                <a:cubicBezTo>
                  <a:pt x="620" y="7889"/>
                  <a:pt x="619" y="7890"/>
                  <a:pt x="619" y="7891"/>
                </a:cubicBezTo>
                <a:cubicBezTo>
                  <a:pt x="619" y="7891"/>
                  <a:pt x="619" y="7892"/>
                  <a:pt x="619" y="7893"/>
                </a:cubicBezTo>
                <a:cubicBezTo>
                  <a:pt x="619" y="7893"/>
                  <a:pt x="619" y="7894"/>
                  <a:pt x="619" y="7894"/>
                </a:cubicBezTo>
                <a:cubicBezTo>
                  <a:pt x="619" y="7896"/>
                  <a:pt x="619" y="7897"/>
                  <a:pt x="619" y="7898"/>
                </a:cubicBezTo>
                <a:cubicBezTo>
                  <a:pt x="612" y="7955"/>
                  <a:pt x="605" y="8012"/>
                  <a:pt x="600" y="8070"/>
                </a:cubicBezTo>
                <a:cubicBezTo>
                  <a:pt x="598" y="8114"/>
                  <a:pt x="597" y="8150"/>
                  <a:pt x="595" y="8202"/>
                </a:cubicBezTo>
                <a:cubicBezTo>
                  <a:pt x="581" y="8667"/>
                  <a:pt x="626" y="9097"/>
                  <a:pt x="758" y="9618"/>
                </a:cubicBezTo>
                <a:cubicBezTo>
                  <a:pt x="779" y="9691"/>
                  <a:pt x="809" y="9789"/>
                  <a:pt x="843" y="9894"/>
                </a:cubicBezTo>
                <a:cubicBezTo>
                  <a:pt x="844" y="9897"/>
                  <a:pt x="844" y="9900"/>
                  <a:pt x="845" y="9903"/>
                </a:cubicBezTo>
                <a:cubicBezTo>
                  <a:pt x="847" y="9907"/>
                  <a:pt x="849" y="9914"/>
                  <a:pt x="851" y="9919"/>
                </a:cubicBezTo>
                <a:cubicBezTo>
                  <a:pt x="857" y="9937"/>
                  <a:pt x="864" y="9959"/>
                  <a:pt x="871" y="9979"/>
                </a:cubicBezTo>
                <a:cubicBezTo>
                  <a:pt x="877" y="9997"/>
                  <a:pt x="883" y="10014"/>
                  <a:pt x="889" y="10032"/>
                </a:cubicBezTo>
                <a:cubicBezTo>
                  <a:pt x="896" y="10054"/>
                  <a:pt x="903" y="10074"/>
                  <a:pt x="910" y="10096"/>
                </a:cubicBezTo>
                <a:cubicBezTo>
                  <a:pt x="912" y="10102"/>
                  <a:pt x="914" y="10108"/>
                  <a:pt x="916" y="10114"/>
                </a:cubicBezTo>
                <a:cubicBezTo>
                  <a:pt x="934" y="10169"/>
                  <a:pt x="952" y="10224"/>
                  <a:pt x="973" y="10284"/>
                </a:cubicBezTo>
                <a:cubicBezTo>
                  <a:pt x="973" y="10285"/>
                  <a:pt x="974" y="10287"/>
                  <a:pt x="974" y="10288"/>
                </a:cubicBezTo>
                <a:cubicBezTo>
                  <a:pt x="975" y="10291"/>
                  <a:pt x="976" y="10294"/>
                  <a:pt x="977" y="10297"/>
                </a:cubicBezTo>
                <a:cubicBezTo>
                  <a:pt x="1014" y="10406"/>
                  <a:pt x="1056" y="10523"/>
                  <a:pt x="1099" y="10641"/>
                </a:cubicBezTo>
                <a:cubicBezTo>
                  <a:pt x="1104" y="10655"/>
                  <a:pt x="1108" y="10668"/>
                  <a:pt x="1113" y="10682"/>
                </a:cubicBezTo>
                <a:cubicBezTo>
                  <a:pt x="1115" y="10686"/>
                  <a:pt x="1117" y="10692"/>
                  <a:pt x="1118" y="10696"/>
                </a:cubicBezTo>
                <a:cubicBezTo>
                  <a:pt x="1120" y="10699"/>
                  <a:pt x="1120" y="10702"/>
                  <a:pt x="1121" y="10705"/>
                </a:cubicBezTo>
                <a:cubicBezTo>
                  <a:pt x="1130" y="10729"/>
                  <a:pt x="1138" y="10750"/>
                  <a:pt x="1146" y="10774"/>
                </a:cubicBezTo>
                <a:cubicBezTo>
                  <a:pt x="1147" y="10776"/>
                  <a:pt x="1147" y="10778"/>
                  <a:pt x="1148" y="10780"/>
                </a:cubicBezTo>
                <a:cubicBezTo>
                  <a:pt x="1148" y="10782"/>
                  <a:pt x="1150" y="10785"/>
                  <a:pt x="1150" y="10787"/>
                </a:cubicBezTo>
                <a:cubicBezTo>
                  <a:pt x="1151" y="10788"/>
                  <a:pt x="1151" y="10789"/>
                  <a:pt x="1152" y="10790"/>
                </a:cubicBezTo>
                <a:cubicBezTo>
                  <a:pt x="1152" y="10792"/>
                  <a:pt x="1152" y="10794"/>
                  <a:pt x="1153" y="10796"/>
                </a:cubicBezTo>
                <a:cubicBezTo>
                  <a:pt x="1216" y="10971"/>
                  <a:pt x="1283" y="11149"/>
                  <a:pt x="1349" y="11323"/>
                </a:cubicBezTo>
                <a:cubicBezTo>
                  <a:pt x="1433" y="11545"/>
                  <a:pt x="1514" y="11766"/>
                  <a:pt x="1590" y="11978"/>
                </a:cubicBezTo>
                <a:cubicBezTo>
                  <a:pt x="1591" y="11982"/>
                  <a:pt x="1593" y="11985"/>
                  <a:pt x="1594" y="11989"/>
                </a:cubicBezTo>
                <a:cubicBezTo>
                  <a:pt x="1597" y="11998"/>
                  <a:pt x="1600" y="12006"/>
                  <a:pt x="1603" y="12015"/>
                </a:cubicBezTo>
                <a:cubicBezTo>
                  <a:pt x="1604" y="12017"/>
                  <a:pt x="1604" y="12018"/>
                  <a:pt x="1605" y="12019"/>
                </a:cubicBezTo>
                <a:cubicBezTo>
                  <a:pt x="1605" y="12020"/>
                  <a:pt x="1606" y="12020"/>
                  <a:pt x="1606" y="12021"/>
                </a:cubicBezTo>
                <a:cubicBezTo>
                  <a:pt x="1607" y="12022"/>
                  <a:pt x="1607" y="12023"/>
                  <a:pt x="1607" y="12024"/>
                </a:cubicBezTo>
                <a:cubicBezTo>
                  <a:pt x="1609" y="12027"/>
                  <a:pt x="1609" y="12030"/>
                  <a:pt x="1610" y="12033"/>
                </a:cubicBezTo>
                <a:cubicBezTo>
                  <a:pt x="1641" y="12118"/>
                  <a:pt x="1671" y="12203"/>
                  <a:pt x="1699" y="12282"/>
                </a:cubicBezTo>
                <a:cubicBezTo>
                  <a:pt x="1699" y="12282"/>
                  <a:pt x="1699" y="12283"/>
                  <a:pt x="1699" y="12283"/>
                </a:cubicBezTo>
                <a:cubicBezTo>
                  <a:pt x="1704" y="12296"/>
                  <a:pt x="1709" y="12308"/>
                  <a:pt x="1715" y="12321"/>
                </a:cubicBezTo>
                <a:cubicBezTo>
                  <a:pt x="1835" y="12577"/>
                  <a:pt x="1922" y="12874"/>
                  <a:pt x="1970" y="13175"/>
                </a:cubicBezTo>
                <a:cubicBezTo>
                  <a:pt x="1971" y="13176"/>
                  <a:pt x="1970" y="13177"/>
                  <a:pt x="1970" y="13178"/>
                </a:cubicBezTo>
                <a:cubicBezTo>
                  <a:pt x="1977" y="13212"/>
                  <a:pt x="1983" y="13245"/>
                  <a:pt x="1988" y="13278"/>
                </a:cubicBezTo>
                <a:cubicBezTo>
                  <a:pt x="1990" y="13291"/>
                  <a:pt x="1992" y="13305"/>
                  <a:pt x="1994" y="13319"/>
                </a:cubicBezTo>
                <a:cubicBezTo>
                  <a:pt x="1994" y="13319"/>
                  <a:pt x="1994" y="13320"/>
                  <a:pt x="1994" y="13320"/>
                </a:cubicBezTo>
                <a:cubicBezTo>
                  <a:pt x="1994" y="13321"/>
                  <a:pt x="1994" y="13322"/>
                  <a:pt x="1994" y="13322"/>
                </a:cubicBezTo>
                <a:cubicBezTo>
                  <a:pt x="1998" y="13351"/>
                  <a:pt x="2002" y="13380"/>
                  <a:pt x="2005" y="13409"/>
                </a:cubicBezTo>
                <a:cubicBezTo>
                  <a:pt x="2005" y="13411"/>
                  <a:pt x="2005" y="13414"/>
                  <a:pt x="2005" y="13416"/>
                </a:cubicBezTo>
                <a:cubicBezTo>
                  <a:pt x="2006" y="13423"/>
                  <a:pt x="2007" y="13429"/>
                  <a:pt x="2008" y="13436"/>
                </a:cubicBezTo>
                <a:cubicBezTo>
                  <a:pt x="2008" y="13437"/>
                  <a:pt x="2007" y="13438"/>
                  <a:pt x="2008" y="13439"/>
                </a:cubicBezTo>
                <a:cubicBezTo>
                  <a:pt x="2008" y="13440"/>
                  <a:pt x="2007" y="13442"/>
                  <a:pt x="2008" y="13443"/>
                </a:cubicBezTo>
                <a:cubicBezTo>
                  <a:pt x="2008" y="13445"/>
                  <a:pt x="2009" y="13446"/>
                  <a:pt x="2009" y="13448"/>
                </a:cubicBezTo>
                <a:cubicBezTo>
                  <a:pt x="2010" y="13457"/>
                  <a:pt x="2011" y="13466"/>
                  <a:pt x="2012" y="13475"/>
                </a:cubicBezTo>
                <a:cubicBezTo>
                  <a:pt x="2014" y="13500"/>
                  <a:pt x="2015" y="13524"/>
                  <a:pt x="2017" y="13549"/>
                </a:cubicBezTo>
                <a:cubicBezTo>
                  <a:pt x="2017" y="13552"/>
                  <a:pt x="2017" y="13554"/>
                  <a:pt x="2017" y="13556"/>
                </a:cubicBezTo>
                <a:cubicBezTo>
                  <a:pt x="2018" y="13573"/>
                  <a:pt x="2019" y="13591"/>
                  <a:pt x="2019" y="13608"/>
                </a:cubicBezTo>
                <a:cubicBezTo>
                  <a:pt x="2020" y="13610"/>
                  <a:pt x="2019" y="13612"/>
                  <a:pt x="2019" y="13613"/>
                </a:cubicBezTo>
                <a:cubicBezTo>
                  <a:pt x="2020" y="13615"/>
                  <a:pt x="2019" y="13615"/>
                  <a:pt x="2019" y="13617"/>
                </a:cubicBezTo>
                <a:cubicBezTo>
                  <a:pt x="2020" y="13618"/>
                  <a:pt x="2021" y="13619"/>
                  <a:pt x="2021" y="13620"/>
                </a:cubicBezTo>
                <a:cubicBezTo>
                  <a:pt x="2021" y="13622"/>
                  <a:pt x="2021" y="13624"/>
                  <a:pt x="2021" y="13626"/>
                </a:cubicBezTo>
                <a:cubicBezTo>
                  <a:pt x="2022" y="13653"/>
                  <a:pt x="2022" y="13681"/>
                  <a:pt x="2022" y="13709"/>
                </a:cubicBezTo>
                <a:cubicBezTo>
                  <a:pt x="2022" y="13710"/>
                  <a:pt x="2022" y="13711"/>
                  <a:pt x="2022" y="13711"/>
                </a:cubicBezTo>
                <a:cubicBezTo>
                  <a:pt x="2022" y="13731"/>
                  <a:pt x="2023" y="13753"/>
                  <a:pt x="2022" y="13773"/>
                </a:cubicBezTo>
                <a:cubicBezTo>
                  <a:pt x="2022" y="13774"/>
                  <a:pt x="2022" y="13774"/>
                  <a:pt x="2022" y="13775"/>
                </a:cubicBezTo>
                <a:cubicBezTo>
                  <a:pt x="2022" y="13776"/>
                  <a:pt x="2022" y="13778"/>
                  <a:pt x="2022" y="13778"/>
                </a:cubicBezTo>
                <a:cubicBezTo>
                  <a:pt x="2022" y="13779"/>
                  <a:pt x="2022" y="13779"/>
                  <a:pt x="2022" y="13780"/>
                </a:cubicBezTo>
                <a:cubicBezTo>
                  <a:pt x="2022" y="13808"/>
                  <a:pt x="2020" y="13837"/>
                  <a:pt x="2018" y="13865"/>
                </a:cubicBezTo>
                <a:cubicBezTo>
                  <a:pt x="2017" y="13884"/>
                  <a:pt x="2017" y="13902"/>
                  <a:pt x="2016" y="13920"/>
                </a:cubicBezTo>
                <a:cubicBezTo>
                  <a:pt x="2015" y="13921"/>
                  <a:pt x="2014" y="13922"/>
                  <a:pt x="2014" y="13922"/>
                </a:cubicBezTo>
                <a:cubicBezTo>
                  <a:pt x="2014" y="13923"/>
                  <a:pt x="2014" y="13924"/>
                  <a:pt x="2014" y="13924"/>
                </a:cubicBezTo>
                <a:cubicBezTo>
                  <a:pt x="2012" y="13955"/>
                  <a:pt x="2010" y="13986"/>
                  <a:pt x="2006" y="14018"/>
                </a:cubicBezTo>
                <a:cubicBezTo>
                  <a:pt x="2006" y="14019"/>
                  <a:pt x="2006" y="14020"/>
                  <a:pt x="2006" y="14022"/>
                </a:cubicBezTo>
                <a:cubicBezTo>
                  <a:pt x="2005" y="14037"/>
                  <a:pt x="2003" y="14054"/>
                  <a:pt x="2001" y="14070"/>
                </a:cubicBezTo>
                <a:cubicBezTo>
                  <a:pt x="2001" y="14070"/>
                  <a:pt x="2000" y="14071"/>
                  <a:pt x="2000" y="14071"/>
                </a:cubicBezTo>
                <a:cubicBezTo>
                  <a:pt x="1995" y="14109"/>
                  <a:pt x="1990" y="14147"/>
                  <a:pt x="1984" y="14185"/>
                </a:cubicBezTo>
                <a:cubicBezTo>
                  <a:pt x="1984" y="14185"/>
                  <a:pt x="1984" y="14186"/>
                  <a:pt x="1984" y="14187"/>
                </a:cubicBezTo>
                <a:cubicBezTo>
                  <a:pt x="1984" y="14187"/>
                  <a:pt x="1984" y="14188"/>
                  <a:pt x="1984" y="14189"/>
                </a:cubicBezTo>
                <a:cubicBezTo>
                  <a:pt x="1983" y="14195"/>
                  <a:pt x="1981" y="14202"/>
                  <a:pt x="1980" y="14208"/>
                </a:cubicBezTo>
                <a:cubicBezTo>
                  <a:pt x="1972" y="14253"/>
                  <a:pt x="1964" y="14300"/>
                  <a:pt x="1955" y="14347"/>
                </a:cubicBezTo>
                <a:cubicBezTo>
                  <a:pt x="1954" y="14347"/>
                  <a:pt x="1955" y="14348"/>
                  <a:pt x="1955" y="14348"/>
                </a:cubicBezTo>
                <a:cubicBezTo>
                  <a:pt x="1900" y="14664"/>
                  <a:pt x="1800" y="14960"/>
                  <a:pt x="1588" y="15454"/>
                </a:cubicBezTo>
                <a:cubicBezTo>
                  <a:pt x="1587" y="15456"/>
                  <a:pt x="1587" y="15457"/>
                  <a:pt x="1586" y="15458"/>
                </a:cubicBezTo>
                <a:cubicBezTo>
                  <a:pt x="1586" y="15458"/>
                  <a:pt x="1586" y="15460"/>
                  <a:pt x="1586" y="15460"/>
                </a:cubicBezTo>
                <a:cubicBezTo>
                  <a:pt x="1586" y="15460"/>
                  <a:pt x="1585" y="15461"/>
                  <a:pt x="1585" y="15462"/>
                </a:cubicBezTo>
                <a:cubicBezTo>
                  <a:pt x="1551" y="15543"/>
                  <a:pt x="1515" y="15625"/>
                  <a:pt x="1476" y="15712"/>
                </a:cubicBezTo>
                <a:cubicBezTo>
                  <a:pt x="1467" y="15732"/>
                  <a:pt x="1458" y="15753"/>
                  <a:pt x="1448" y="15774"/>
                </a:cubicBezTo>
                <a:cubicBezTo>
                  <a:pt x="1446" y="15779"/>
                  <a:pt x="1443" y="15785"/>
                  <a:pt x="1440" y="15790"/>
                </a:cubicBezTo>
                <a:cubicBezTo>
                  <a:pt x="1398" y="15884"/>
                  <a:pt x="1356" y="15978"/>
                  <a:pt x="1307" y="16087"/>
                </a:cubicBezTo>
                <a:cubicBezTo>
                  <a:pt x="1149" y="16431"/>
                  <a:pt x="1042" y="16699"/>
                  <a:pt x="970" y="16941"/>
                </a:cubicBezTo>
                <a:cubicBezTo>
                  <a:pt x="952" y="17004"/>
                  <a:pt x="936" y="17066"/>
                  <a:pt x="922" y="17127"/>
                </a:cubicBezTo>
                <a:cubicBezTo>
                  <a:pt x="895" y="17250"/>
                  <a:pt x="875" y="17370"/>
                  <a:pt x="863" y="17498"/>
                </a:cubicBezTo>
                <a:cubicBezTo>
                  <a:pt x="856" y="17562"/>
                  <a:pt x="852" y="17630"/>
                  <a:pt x="848" y="17699"/>
                </a:cubicBezTo>
                <a:cubicBezTo>
                  <a:pt x="844" y="17775"/>
                  <a:pt x="843" y="17849"/>
                  <a:pt x="844" y="17926"/>
                </a:cubicBezTo>
                <a:cubicBezTo>
                  <a:pt x="844" y="17930"/>
                  <a:pt x="844" y="17936"/>
                  <a:pt x="844" y="17940"/>
                </a:cubicBezTo>
                <a:cubicBezTo>
                  <a:pt x="844" y="17941"/>
                  <a:pt x="844" y="17941"/>
                  <a:pt x="844" y="17942"/>
                </a:cubicBezTo>
                <a:cubicBezTo>
                  <a:pt x="844" y="17942"/>
                  <a:pt x="844" y="17944"/>
                  <a:pt x="844" y="17944"/>
                </a:cubicBezTo>
                <a:cubicBezTo>
                  <a:pt x="845" y="18021"/>
                  <a:pt x="848" y="18101"/>
                  <a:pt x="855" y="18180"/>
                </a:cubicBezTo>
                <a:cubicBezTo>
                  <a:pt x="894" y="18665"/>
                  <a:pt x="1034" y="19193"/>
                  <a:pt x="1303" y="19886"/>
                </a:cubicBezTo>
                <a:cubicBezTo>
                  <a:pt x="1303" y="19887"/>
                  <a:pt x="1304" y="19887"/>
                  <a:pt x="1304" y="19888"/>
                </a:cubicBezTo>
                <a:cubicBezTo>
                  <a:pt x="1305" y="19889"/>
                  <a:pt x="1305" y="19892"/>
                  <a:pt x="1305" y="19893"/>
                </a:cubicBezTo>
                <a:cubicBezTo>
                  <a:pt x="1307" y="19898"/>
                  <a:pt x="1309" y="19902"/>
                  <a:pt x="1311" y="19907"/>
                </a:cubicBezTo>
                <a:cubicBezTo>
                  <a:pt x="1311" y="19908"/>
                  <a:pt x="1312" y="19909"/>
                  <a:pt x="1312" y="19909"/>
                </a:cubicBezTo>
                <a:cubicBezTo>
                  <a:pt x="1312" y="19910"/>
                  <a:pt x="1312" y="19910"/>
                  <a:pt x="1312" y="19911"/>
                </a:cubicBezTo>
                <a:cubicBezTo>
                  <a:pt x="1312" y="19912"/>
                  <a:pt x="1314" y="19913"/>
                  <a:pt x="1315" y="19914"/>
                </a:cubicBezTo>
                <a:cubicBezTo>
                  <a:pt x="1321" y="19930"/>
                  <a:pt x="1325" y="19945"/>
                  <a:pt x="1332" y="19961"/>
                </a:cubicBezTo>
                <a:cubicBezTo>
                  <a:pt x="1410" y="20148"/>
                  <a:pt x="1466" y="20285"/>
                  <a:pt x="1519" y="20415"/>
                </a:cubicBezTo>
                <a:cubicBezTo>
                  <a:pt x="1519" y="20416"/>
                  <a:pt x="1520" y="20418"/>
                  <a:pt x="1520" y="20419"/>
                </a:cubicBezTo>
                <a:cubicBezTo>
                  <a:pt x="1520" y="20419"/>
                  <a:pt x="1521" y="20420"/>
                  <a:pt x="1521" y="20421"/>
                </a:cubicBezTo>
                <a:cubicBezTo>
                  <a:pt x="1522" y="20422"/>
                  <a:pt x="1523" y="20426"/>
                  <a:pt x="1524" y="20428"/>
                </a:cubicBezTo>
                <a:cubicBezTo>
                  <a:pt x="1543" y="20472"/>
                  <a:pt x="1558" y="20512"/>
                  <a:pt x="1578" y="20557"/>
                </a:cubicBezTo>
                <a:cubicBezTo>
                  <a:pt x="1599" y="20604"/>
                  <a:pt x="1617" y="20654"/>
                  <a:pt x="1635" y="20703"/>
                </a:cubicBezTo>
                <a:cubicBezTo>
                  <a:pt x="1636" y="20704"/>
                  <a:pt x="1636" y="20704"/>
                  <a:pt x="1637" y="20705"/>
                </a:cubicBezTo>
                <a:cubicBezTo>
                  <a:pt x="1637" y="20706"/>
                  <a:pt x="1637" y="20707"/>
                  <a:pt x="1638" y="20708"/>
                </a:cubicBezTo>
                <a:cubicBezTo>
                  <a:pt x="1639" y="20711"/>
                  <a:pt x="1640" y="20714"/>
                  <a:pt x="1641" y="20717"/>
                </a:cubicBezTo>
                <a:cubicBezTo>
                  <a:pt x="1641" y="20718"/>
                  <a:pt x="1642" y="20720"/>
                  <a:pt x="1642" y="20721"/>
                </a:cubicBezTo>
                <a:cubicBezTo>
                  <a:pt x="1642" y="20722"/>
                  <a:pt x="1643" y="20723"/>
                  <a:pt x="1643" y="20724"/>
                </a:cubicBezTo>
                <a:cubicBezTo>
                  <a:pt x="1659" y="20768"/>
                  <a:pt x="1672" y="20811"/>
                  <a:pt x="1684" y="20852"/>
                </a:cubicBezTo>
                <a:cubicBezTo>
                  <a:pt x="1685" y="20853"/>
                  <a:pt x="1685" y="20854"/>
                  <a:pt x="1686" y="20856"/>
                </a:cubicBezTo>
                <a:cubicBezTo>
                  <a:pt x="1686" y="20857"/>
                  <a:pt x="1685" y="20858"/>
                  <a:pt x="1686" y="20859"/>
                </a:cubicBezTo>
                <a:cubicBezTo>
                  <a:pt x="1743" y="21038"/>
                  <a:pt x="1748" y="21121"/>
                  <a:pt x="1727" y="21198"/>
                </a:cubicBezTo>
                <a:cubicBezTo>
                  <a:pt x="1641" y="21500"/>
                  <a:pt x="1374" y="21600"/>
                  <a:pt x="1209" y="21392"/>
                </a:cubicBezTo>
                <a:cubicBezTo>
                  <a:pt x="1157" y="21327"/>
                  <a:pt x="1115" y="21295"/>
                  <a:pt x="1116" y="21322"/>
                </a:cubicBezTo>
                <a:cubicBezTo>
                  <a:pt x="1116" y="21327"/>
                  <a:pt x="1117" y="21332"/>
                  <a:pt x="1117" y="21337"/>
                </a:cubicBezTo>
                <a:cubicBezTo>
                  <a:pt x="1126" y="21355"/>
                  <a:pt x="1137" y="21375"/>
                  <a:pt x="1149" y="21395"/>
                </a:cubicBezTo>
                <a:cubicBezTo>
                  <a:pt x="1150" y="21398"/>
                  <a:pt x="1150" y="21400"/>
                  <a:pt x="1152" y="21402"/>
                </a:cubicBezTo>
                <a:cubicBezTo>
                  <a:pt x="1165" y="21424"/>
                  <a:pt x="1180" y="21445"/>
                  <a:pt x="1195" y="21466"/>
                </a:cubicBezTo>
                <a:cubicBezTo>
                  <a:pt x="1209" y="21484"/>
                  <a:pt x="1223" y="21502"/>
                  <a:pt x="1238" y="21516"/>
                </a:cubicBezTo>
                <a:cubicBezTo>
                  <a:pt x="1242" y="21521"/>
                  <a:pt x="1247" y="21524"/>
                  <a:pt x="1252" y="21528"/>
                </a:cubicBezTo>
                <a:cubicBezTo>
                  <a:pt x="1253" y="21529"/>
                  <a:pt x="1254" y="21529"/>
                  <a:pt x="1255" y="21530"/>
                </a:cubicBezTo>
                <a:cubicBezTo>
                  <a:pt x="1264" y="21538"/>
                  <a:pt x="1273" y="21547"/>
                  <a:pt x="1283" y="21553"/>
                </a:cubicBezTo>
                <a:cubicBezTo>
                  <a:pt x="1283" y="21553"/>
                  <a:pt x="1284" y="21555"/>
                  <a:pt x="1284" y="21555"/>
                </a:cubicBezTo>
                <a:cubicBezTo>
                  <a:pt x="1291" y="21560"/>
                  <a:pt x="1297" y="21562"/>
                  <a:pt x="1304" y="21566"/>
                </a:cubicBezTo>
                <a:cubicBezTo>
                  <a:pt x="1308" y="21568"/>
                  <a:pt x="1312" y="21571"/>
                  <a:pt x="1316" y="21573"/>
                </a:cubicBezTo>
                <a:cubicBezTo>
                  <a:pt x="1320" y="21575"/>
                  <a:pt x="1324" y="21578"/>
                  <a:pt x="1328" y="21580"/>
                </a:cubicBezTo>
                <a:cubicBezTo>
                  <a:pt x="1337" y="21584"/>
                  <a:pt x="1345" y="21586"/>
                  <a:pt x="1354" y="21589"/>
                </a:cubicBezTo>
                <a:cubicBezTo>
                  <a:pt x="1359" y="21590"/>
                  <a:pt x="1365" y="21591"/>
                  <a:pt x="1370" y="21592"/>
                </a:cubicBezTo>
                <a:cubicBezTo>
                  <a:pt x="1372" y="21593"/>
                  <a:pt x="1374" y="21594"/>
                  <a:pt x="1375" y="21594"/>
                </a:cubicBezTo>
                <a:cubicBezTo>
                  <a:pt x="1376" y="21594"/>
                  <a:pt x="1376" y="21594"/>
                  <a:pt x="1377" y="21594"/>
                </a:cubicBezTo>
                <a:cubicBezTo>
                  <a:pt x="1386" y="21596"/>
                  <a:pt x="1396" y="21599"/>
                  <a:pt x="1406" y="21599"/>
                </a:cubicBezTo>
                <a:lnTo>
                  <a:pt x="1423" y="21599"/>
                </a:lnTo>
                <a:cubicBezTo>
                  <a:pt x="1444" y="21600"/>
                  <a:pt x="1465" y="21597"/>
                  <a:pt x="1487" y="21592"/>
                </a:cubicBezTo>
                <a:cubicBezTo>
                  <a:pt x="1488" y="21592"/>
                  <a:pt x="1488" y="21593"/>
                  <a:pt x="1489" y="21592"/>
                </a:cubicBezTo>
                <a:cubicBezTo>
                  <a:pt x="1490" y="21592"/>
                  <a:pt x="1491" y="21592"/>
                  <a:pt x="1492" y="21592"/>
                </a:cubicBezTo>
                <a:cubicBezTo>
                  <a:pt x="1515" y="21587"/>
                  <a:pt x="1537" y="21578"/>
                  <a:pt x="1561" y="21567"/>
                </a:cubicBezTo>
                <a:cubicBezTo>
                  <a:pt x="1569" y="21564"/>
                  <a:pt x="1576" y="21561"/>
                  <a:pt x="1584" y="21557"/>
                </a:cubicBezTo>
                <a:cubicBezTo>
                  <a:pt x="1584" y="21557"/>
                  <a:pt x="1584" y="21557"/>
                  <a:pt x="1585" y="21557"/>
                </a:cubicBezTo>
                <a:cubicBezTo>
                  <a:pt x="1585" y="21557"/>
                  <a:pt x="1586" y="21555"/>
                  <a:pt x="1586" y="21555"/>
                </a:cubicBezTo>
                <a:cubicBezTo>
                  <a:pt x="1587" y="21555"/>
                  <a:pt x="1587" y="21555"/>
                  <a:pt x="1588" y="21555"/>
                </a:cubicBezTo>
                <a:cubicBezTo>
                  <a:pt x="1588" y="21555"/>
                  <a:pt x="1588" y="21555"/>
                  <a:pt x="1589" y="21555"/>
                </a:cubicBezTo>
                <a:cubicBezTo>
                  <a:pt x="1606" y="21546"/>
                  <a:pt x="1622" y="21535"/>
                  <a:pt x="1639" y="21523"/>
                </a:cubicBezTo>
                <a:cubicBezTo>
                  <a:pt x="1659" y="21510"/>
                  <a:pt x="1675" y="21496"/>
                  <a:pt x="1691" y="21482"/>
                </a:cubicBezTo>
                <a:cubicBezTo>
                  <a:pt x="1706" y="21468"/>
                  <a:pt x="1720" y="21455"/>
                  <a:pt x="1732" y="21440"/>
                </a:cubicBezTo>
                <a:cubicBezTo>
                  <a:pt x="1744" y="21424"/>
                  <a:pt x="1754" y="21408"/>
                  <a:pt x="1762" y="21390"/>
                </a:cubicBezTo>
                <a:cubicBezTo>
                  <a:pt x="1771" y="21372"/>
                  <a:pt x="1779" y="21353"/>
                  <a:pt x="1785" y="21331"/>
                </a:cubicBezTo>
                <a:cubicBezTo>
                  <a:pt x="1792" y="21281"/>
                  <a:pt x="1796" y="21216"/>
                  <a:pt x="1800" y="21116"/>
                </a:cubicBezTo>
                <a:cubicBezTo>
                  <a:pt x="1802" y="21033"/>
                  <a:pt x="1802" y="20966"/>
                  <a:pt x="1794" y="20898"/>
                </a:cubicBezTo>
                <a:cubicBezTo>
                  <a:pt x="1794" y="20898"/>
                  <a:pt x="1794" y="20897"/>
                  <a:pt x="1794" y="20896"/>
                </a:cubicBezTo>
                <a:cubicBezTo>
                  <a:pt x="1787" y="20860"/>
                  <a:pt x="1777" y="20819"/>
                  <a:pt x="1764" y="20772"/>
                </a:cubicBezTo>
                <a:cubicBezTo>
                  <a:pt x="1764" y="20771"/>
                  <a:pt x="1763" y="20771"/>
                  <a:pt x="1762" y="20770"/>
                </a:cubicBezTo>
                <a:cubicBezTo>
                  <a:pt x="1762" y="20770"/>
                  <a:pt x="1763" y="20769"/>
                  <a:pt x="1762" y="20769"/>
                </a:cubicBezTo>
                <a:cubicBezTo>
                  <a:pt x="1762" y="20767"/>
                  <a:pt x="1762" y="20766"/>
                  <a:pt x="1761" y="20765"/>
                </a:cubicBezTo>
                <a:cubicBezTo>
                  <a:pt x="1749" y="20721"/>
                  <a:pt x="1733" y="20671"/>
                  <a:pt x="1716" y="20618"/>
                </a:cubicBezTo>
                <a:cubicBezTo>
                  <a:pt x="1716" y="20617"/>
                  <a:pt x="1716" y="20616"/>
                  <a:pt x="1716" y="20616"/>
                </a:cubicBezTo>
                <a:cubicBezTo>
                  <a:pt x="1716" y="20615"/>
                  <a:pt x="1715" y="20615"/>
                  <a:pt x="1715" y="20614"/>
                </a:cubicBezTo>
                <a:cubicBezTo>
                  <a:pt x="1700" y="20568"/>
                  <a:pt x="1680" y="20512"/>
                  <a:pt x="1662" y="20458"/>
                </a:cubicBezTo>
                <a:cubicBezTo>
                  <a:pt x="1655" y="20438"/>
                  <a:pt x="1650" y="20422"/>
                  <a:pt x="1643" y="20401"/>
                </a:cubicBezTo>
                <a:cubicBezTo>
                  <a:pt x="1618" y="20329"/>
                  <a:pt x="1589" y="20251"/>
                  <a:pt x="1558" y="20167"/>
                </a:cubicBezTo>
                <a:cubicBezTo>
                  <a:pt x="1558" y="20165"/>
                  <a:pt x="1558" y="20162"/>
                  <a:pt x="1557" y="20160"/>
                </a:cubicBezTo>
                <a:cubicBezTo>
                  <a:pt x="1557" y="20159"/>
                  <a:pt x="1556" y="20160"/>
                  <a:pt x="1556" y="20160"/>
                </a:cubicBezTo>
                <a:cubicBezTo>
                  <a:pt x="1555" y="20159"/>
                  <a:pt x="1556" y="20158"/>
                  <a:pt x="1556" y="20158"/>
                </a:cubicBezTo>
                <a:cubicBezTo>
                  <a:pt x="1555" y="20156"/>
                  <a:pt x="1554" y="20154"/>
                  <a:pt x="1553" y="20152"/>
                </a:cubicBezTo>
                <a:cubicBezTo>
                  <a:pt x="1552" y="20149"/>
                  <a:pt x="1550" y="20144"/>
                  <a:pt x="1549" y="20140"/>
                </a:cubicBezTo>
                <a:cubicBezTo>
                  <a:pt x="1528" y="20085"/>
                  <a:pt x="1513" y="20045"/>
                  <a:pt x="1485" y="19975"/>
                </a:cubicBezTo>
                <a:cubicBezTo>
                  <a:pt x="1082" y="18944"/>
                  <a:pt x="977" y="18473"/>
                  <a:pt x="1002" y="17816"/>
                </a:cubicBezTo>
                <a:cubicBezTo>
                  <a:pt x="1010" y="17588"/>
                  <a:pt x="1030" y="17400"/>
                  <a:pt x="1075" y="17207"/>
                </a:cubicBezTo>
                <a:cubicBezTo>
                  <a:pt x="1075" y="17207"/>
                  <a:pt x="1076" y="17205"/>
                  <a:pt x="1076" y="17205"/>
                </a:cubicBezTo>
                <a:cubicBezTo>
                  <a:pt x="1076" y="17205"/>
                  <a:pt x="1076" y="17204"/>
                  <a:pt x="1076" y="17203"/>
                </a:cubicBezTo>
                <a:cubicBezTo>
                  <a:pt x="1076" y="17202"/>
                  <a:pt x="1076" y="17201"/>
                  <a:pt x="1076" y="17200"/>
                </a:cubicBezTo>
                <a:cubicBezTo>
                  <a:pt x="1081" y="17177"/>
                  <a:pt x="1088" y="17155"/>
                  <a:pt x="1093" y="17132"/>
                </a:cubicBezTo>
                <a:cubicBezTo>
                  <a:pt x="1100" y="17103"/>
                  <a:pt x="1107" y="17073"/>
                  <a:pt x="1116" y="17044"/>
                </a:cubicBezTo>
                <a:cubicBezTo>
                  <a:pt x="1123" y="17019"/>
                  <a:pt x="1130" y="16994"/>
                  <a:pt x="1138" y="16969"/>
                </a:cubicBezTo>
                <a:cubicBezTo>
                  <a:pt x="1153" y="16922"/>
                  <a:pt x="1169" y="16873"/>
                  <a:pt x="1187" y="16823"/>
                </a:cubicBezTo>
                <a:cubicBezTo>
                  <a:pt x="1187" y="16823"/>
                  <a:pt x="1187" y="16822"/>
                  <a:pt x="1187" y="16822"/>
                </a:cubicBezTo>
                <a:cubicBezTo>
                  <a:pt x="1195" y="16802"/>
                  <a:pt x="1203" y="16780"/>
                  <a:pt x="1211" y="16759"/>
                </a:cubicBezTo>
                <a:cubicBezTo>
                  <a:pt x="1212" y="16758"/>
                  <a:pt x="1212" y="16757"/>
                  <a:pt x="1212" y="16756"/>
                </a:cubicBezTo>
                <a:cubicBezTo>
                  <a:pt x="1214" y="16752"/>
                  <a:pt x="1216" y="16747"/>
                  <a:pt x="1218" y="16743"/>
                </a:cubicBezTo>
                <a:cubicBezTo>
                  <a:pt x="1218" y="16743"/>
                  <a:pt x="1217" y="16742"/>
                  <a:pt x="1218" y="16742"/>
                </a:cubicBezTo>
                <a:cubicBezTo>
                  <a:pt x="1218" y="16741"/>
                  <a:pt x="1219" y="16741"/>
                  <a:pt x="1219" y="16740"/>
                </a:cubicBezTo>
                <a:cubicBezTo>
                  <a:pt x="1221" y="16735"/>
                  <a:pt x="1224" y="16729"/>
                  <a:pt x="1226" y="16724"/>
                </a:cubicBezTo>
                <a:cubicBezTo>
                  <a:pt x="1233" y="16705"/>
                  <a:pt x="1242" y="16685"/>
                  <a:pt x="1250" y="16665"/>
                </a:cubicBezTo>
                <a:cubicBezTo>
                  <a:pt x="1276" y="16601"/>
                  <a:pt x="1306" y="16534"/>
                  <a:pt x="1338" y="16461"/>
                </a:cubicBezTo>
                <a:cubicBezTo>
                  <a:pt x="1338" y="16461"/>
                  <a:pt x="1338" y="16460"/>
                  <a:pt x="1338" y="16459"/>
                </a:cubicBezTo>
                <a:cubicBezTo>
                  <a:pt x="1339" y="16458"/>
                  <a:pt x="1339" y="16457"/>
                  <a:pt x="1340" y="16456"/>
                </a:cubicBezTo>
                <a:cubicBezTo>
                  <a:pt x="1353" y="16427"/>
                  <a:pt x="1367" y="16398"/>
                  <a:pt x="1381" y="16367"/>
                </a:cubicBezTo>
                <a:cubicBezTo>
                  <a:pt x="1381" y="16366"/>
                  <a:pt x="1381" y="16363"/>
                  <a:pt x="1382" y="16362"/>
                </a:cubicBezTo>
                <a:cubicBezTo>
                  <a:pt x="1382" y="16361"/>
                  <a:pt x="1383" y="16360"/>
                  <a:pt x="1383" y="16360"/>
                </a:cubicBezTo>
                <a:cubicBezTo>
                  <a:pt x="1429" y="16262"/>
                  <a:pt x="1478" y="16156"/>
                  <a:pt x="1536" y="16039"/>
                </a:cubicBezTo>
                <a:cubicBezTo>
                  <a:pt x="1559" y="15991"/>
                  <a:pt x="1578" y="15951"/>
                  <a:pt x="1599" y="15907"/>
                </a:cubicBezTo>
                <a:cubicBezTo>
                  <a:pt x="1848" y="15383"/>
                  <a:pt x="1997" y="14990"/>
                  <a:pt x="2087" y="14593"/>
                </a:cubicBezTo>
                <a:cubicBezTo>
                  <a:pt x="2087" y="14592"/>
                  <a:pt x="2087" y="14591"/>
                  <a:pt x="2087" y="14590"/>
                </a:cubicBezTo>
                <a:cubicBezTo>
                  <a:pt x="2095" y="14551"/>
                  <a:pt x="2104" y="14514"/>
                  <a:pt x="2112" y="14473"/>
                </a:cubicBezTo>
                <a:cubicBezTo>
                  <a:pt x="2125" y="14405"/>
                  <a:pt x="2135" y="14339"/>
                  <a:pt x="2145" y="14274"/>
                </a:cubicBezTo>
                <a:cubicBezTo>
                  <a:pt x="2145" y="14273"/>
                  <a:pt x="2145" y="14272"/>
                  <a:pt x="2145" y="14272"/>
                </a:cubicBezTo>
                <a:cubicBezTo>
                  <a:pt x="2145" y="14272"/>
                  <a:pt x="2147" y="14270"/>
                  <a:pt x="2147" y="14270"/>
                </a:cubicBezTo>
                <a:cubicBezTo>
                  <a:pt x="2150" y="14249"/>
                  <a:pt x="2152" y="14230"/>
                  <a:pt x="2155" y="14210"/>
                </a:cubicBezTo>
                <a:cubicBezTo>
                  <a:pt x="2155" y="14210"/>
                  <a:pt x="2155" y="14208"/>
                  <a:pt x="2155" y="14208"/>
                </a:cubicBezTo>
                <a:cubicBezTo>
                  <a:pt x="2162" y="14153"/>
                  <a:pt x="2169" y="14100"/>
                  <a:pt x="2175" y="14047"/>
                </a:cubicBezTo>
                <a:cubicBezTo>
                  <a:pt x="2176" y="14034"/>
                  <a:pt x="2177" y="14021"/>
                  <a:pt x="2179" y="14009"/>
                </a:cubicBezTo>
                <a:cubicBezTo>
                  <a:pt x="2185" y="13945"/>
                  <a:pt x="2190" y="13883"/>
                  <a:pt x="2193" y="13819"/>
                </a:cubicBezTo>
                <a:cubicBezTo>
                  <a:pt x="2193" y="13819"/>
                  <a:pt x="2193" y="13818"/>
                  <a:pt x="2193" y="13817"/>
                </a:cubicBezTo>
                <a:cubicBezTo>
                  <a:pt x="2193" y="13817"/>
                  <a:pt x="2193" y="13816"/>
                  <a:pt x="2193" y="13816"/>
                </a:cubicBezTo>
                <a:cubicBezTo>
                  <a:pt x="2194" y="13800"/>
                  <a:pt x="2194" y="13785"/>
                  <a:pt x="2194" y="13770"/>
                </a:cubicBezTo>
                <a:cubicBezTo>
                  <a:pt x="2194" y="13768"/>
                  <a:pt x="2194" y="13767"/>
                  <a:pt x="2194" y="13766"/>
                </a:cubicBezTo>
                <a:cubicBezTo>
                  <a:pt x="2196" y="13717"/>
                  <a:pt x="2196" y="13669"/>
                  <a:pt x="2196" y="13620"/>
                </a:cubicBezTo>
                <a:cubicBezTo>
                  <a:pt x="2196" y="13620"/>
                  <a:pt x="2196" y="13619"/>
                  <a:pt x="2196" y="13619"/>
                </a:cubicBezTo>
                <a:cubicBezTo>
                  <a:pt x="2196" y="13618"/>
                  <a:pt x="2196" y="13616"/>
                  <a:pt x="2196" y="13615"/>
                </a:cubicBezTo>
                <a:cubicBezTo>
                  <a:pt x="2196" y="13598"/>
                  <a:pt x="2196" y="13581"/>
                  <a:pt x="2196" y="13564"/>
                </a:cubicBezTo>
                <a:cubicBezTo>
                  <a:pt x="2195" y="13513"/>
                  <a:pt x="2191" y="13462"/>
                  <a:pt x="2188" y="13411"/>
                </a:cubicBezTo>
                <a:cubicBezTo>
                  <a:pt x="2188" y="13409"/>
                  <a:pt x="2188" y="13409"/>
                  <a:pt x="2188" y="13407"/>
                </a:cubicBezTo>
                <a:cubicBezTo>
                  <a:pt x="2188" y="13407"/>
                  <a:pt x="2188" y="13405"/>
                  <a:pt x="2188" y="13404"/>
                </a:cubicBezTo>
                <a:cubicBezTo>
                  <a:pt x="2188" y="13403"/>
                  <a:pt x="2188" y="13403"/>
                  <a:pt x="2188" y="13402"/>
                </a:cubicBezTo>
                <a:cubicBezTo>
                  <a:pt x="2187" y="13391"/>
                  <a:pt x="2187" y="13379"/>
                  <a:pt x="2186" y="13368"/>
                </a:cubicBezTo>
                <a:cubicBezTo>
                  <a:pt x="2182" y="13304"/>
                  <a:pt x="2174" y="13240"/>
                  <a:pt x="2165" y="13175"/>
                </a:cubicBezTo>
                <a:cubicBezTo>
                  <a:pt x="2165" y="13172"/>
                  <a:pt x="2164" y="13169"/>
                  <a:pt x="2164" y="13166"/>
                </a:cubicBezTo>
                <a:cubicBezTo>
                  <a:pt x="2164" y="13164"/>
                  <a:pt x="2164" y="13162"/>
                  <a:pt x="2164" y="13161"/>
                </a:cubicBezTo>
                <a:cubicBezTo>
                  <a:pt x="2164" y="13159"/>
                  <a:pt x="2163" y="13158"/>
                  <a:pt x="2163" y="13157"/>
                </a:cubicBezTo>
                <a:cubicBezTo>
                  <a:pt x="2162" y="13156"/>
                  <a:pt x="2163" y="13155"/>
                  <a:pt x="2163" y="13153"/>
                </a:cubicBezTo>
                <a:cubicBezTo>
                  <a:pt x="2161" y="13144"/>
                  <a:pt x="2160" y="13136"/>
                  <a:pt x="2159" y="13127"/>
                </a:cubicBezTo>
                <a:cubicBezTo>
                  <a:pt x="2158" y="13125"/>
                  <a:pt x="2159" y="13123"/>
                  <a:pt x="2159" y="13121"/>
                </a:cubicBezTo>
                <a:cubicBezTo>
                  <a:pt x="2158" y="13119"/>
                  <a:pt x="2158" y="13116"/>
                  <a:pt x="2157" y="13114"/>
                </a:cubicBezTo>
                <a:cubicBezTo>
                  <a:pt x="2150" y="13064"/>
                  <a:pt x="2142" y="13013"/>
                  <a:pt x="2132" y="12962"/>
                </a:cubicBezTo>
                <a:cubicBezTo>
                  <a:pt x="2129" y="12947"/>
                  <a:pt x="2127" y="12932"/>
                  <a:pt x="2124" y="12917"/>
                </a:cubicBezTo>
                <a:cubicBezTo>
                  <a:pt x="2111" y="12851"/>
                  <a:pt x="2097" y="12782"/>
                  <a:pt x="2080" y="12713"/>
                </a:cubicBezTo>
                <a:cubicBezTo>
                  <a:pt x="2080" y="12712"/>
                  <a:pt x="2079" y="12712"/>
                  <a:pt x="2079" y="12711"/>
                </a:cubicBezTo>
                <a:cubicBezTo>
                  <a:pt x="2079" y="12709"/>
                  <a:pt x="2078" y="12708"/>
                  <a:pt x="2078" y="12706"/>
                </a:cubicBezTo>
                <a:cubicBezTo>
                  <a:pt x="2078" y="12705"/>
                  <a:pt x="2078" y="12705"/>
                  <a:pt x="2078" y="12704"/>
                </a:cubicBezTo>
                <a:cubicBezTo>
                  <a:pt x="2068" y="12665"/>
                  <a:pt x="2058" y="12623"/>
                  <a:pt x="2047" y="12584"/>
                </a:cubicBezTo>
                <a:cubicBezTo>
                  <a:pt x="1976" y="12322"/>
                  <a:pt x="1877" y="12033"/>
                  <a:pt x="1749" y="11696"/>
                </a:cubicBezTo>
                <a:cubicBezTo>
                  <a:pt x="1682" y="11519"/>
                  <a:pt x="1625" y="11361"/>
                  <a:pt x="1588" y="11248"/>
                </a:cubicBezTo>
                <a:lnTo>
                  <a:pt x="1586" y="11247"/>
                </a:lnTo>
                <a:lnTo>
                  <a:pt x="1586" y="11245"/>
                </a:lnTo>
                <a:lnTo>
                  <a:pt x="1585" y="11243"/>
                </a:lnTo>
                <a:lnTo>
                  <a:pt x="1585" y="11239"/>
                </a:lnTo>
                <a:lnTo>
                  <a:pt x="1584" y="11238"/>
                </a:lnTo>
                <a:lnTo>
                  <a:pt x="1568" y="11197"/>
                </a:lnTo>
                <a:lnTo>
                  <a:pt x="1569" y="11195"/>
                </a:lnTo>
                <a:cubicBezTo>
                  <a:pt x="1553" y="11146"/>
                  <a:pt x="1541" y="11107"/>
                  <a:pt x="1541" y="11097"/>
                </a:cubicBezTo>
                <a:cubicBezTo>
                  <a:pt x="1541" y="11068"/>
                  <a:pt x="1576" y="11044"/>
                  <a:pt x="1621" y="11044"/>
                </a:cubicBezTo>
                <a:cubicBezTo>
                  <a:pt x="1724" y="11044"/>
                  <a:pt x="2180" y="10286"/>
                  <a:pt x="2373" y="9798"/>
                </a:cubicBezTo>
                <a:cubicBezTo>
                  <a:pt x="2374" y="9796"/>
                  <a:pt x="2375" y="9794"/>
                  <a:pt x="2376" y="9792"/>
                </a:cubicBezTo>
                <a:cubicBezTo>
                  <a:pt x="2376" y="9792"/>
                  <a:pt x="2376" y="9791"/>
                  <a:pt x="2376" y="9791"/>
                </a:cubicBezTo>
                <a:cubicBezTo>
                  <a:pt x="2377" y="9788"/>
                  <a:pt x="2379" y="9784"/>
                  <a:pt x="2380" y="9782"/>
                </a:cubicBezTo>
                <a:cubicBezTo>
                  <a:pt x="2382" y="9775"/>
                  <a:pt x="2386" y="9770"/>
                  <a:pt x="2388" y="9764"/>
                </a:cubicBezTo>
                <a:cubicBezTo>
                  <a:pt x="2388" y="9763"/>
                  <a:pt x="2389" y="9762"/>
                  <a:pt x="2389" y="9760"/>
                </a:cubicBezTo>
                <a:cubicBezTo>
                  <a:pt x="2402" y="9726"/>
                  <a:pt x="2413" y="9695"/>
                  <a:pt x="2425" y="9663"/>
                </a:cubicBezTo>
                <a:cubicBezTo>
                  <a:pt x="2425" y="9663"/>
                  <a:pt x="2425" y="9661"/>
                  <a:pt x="2425" y="9661"/>
                </a:cubicBezTo>
                <a:cubicBezTo>
                  <a:pt x="2426" y="9659"/>
                  <a:pt x="2427" y="9658"/>
                  <a:pt x="2428" y="9656"/>
                </a:cubicBezTo>
                <a:cubicBezTo>
                  <a:pt x="2428" y="9655"/>
                  <a:pt x="2429" y="9653"/>
                  <a:pt x="2429" y="9652"/>
                </a:cubicBezTo>
                <a:cubicBezTo>
                  <a:pt x="2452" y="9590"/>
                  <a:pt x="2473" y="9528"/>
                  <a:pt x="2493" y="9466"/>
                </a:cubicBezTo>
                <a:cubicBezTo>
                  <a:pt x="2493" y="9465"/>
                  <a:pt x="2492" y="9464"/>
                  <a:pt x="2493" y="9464"/>
                </a:cubicBezTo>
                <a:cubicBezTo>
                  <a:pt x="2493" y="9462"/>
                  <a:pt x="2495" y="9460"/>
                  <a:pt x="2495" y="9459"/>
                </a:cubicBezTo>
                <a:cubicBezTo>
                  <a:pt x="2498" y="9450"/>
                  <a:pt x="2499" y="9442"/>
                  <a:pt x="2502" y="9434"/>
                </a:cubicBezTo>
                <a:cubicBezTo>
                  <a:pt x="2520" y="9376"/>
                  <a:pt x="2537" y="9318"/>
                  <a:pt x="2552" y="9260"/>
                </a:cubicBezTo>
                <a:cubicBezTo>
                  <a:pt x="2553" y="9259"/>
                  <a:pt x="2553" y="9258"/>
                  <a:pt x="2554" y="9258"/>
                </a:cubicBezTo>
                <a:cubicBezTo>
                  <a:pt x="2557" y="9246"/>
                  <a:pt x="2559" y="9236"/>
                  <a:pt x="2561" y="9224"/>
                </a:cubicBezTo>
                <a:cubicBezTo>
                  <a:pt x="2576" y="9168"/>
                  <a:pt x="2589" y="9113"/>
                  <a:pt x="2601" y="9057"/>
                </a:cubicBezTo>
                <a:cubicBezTo>
                  <a:pt x="2602" y="9054"/>
                  <a:pt x="2603" y="9052"/>
                  <a:pt x="2604" y="9049"/>
                </a:cubicBezTo>
                <a:cubicBezTo>
                  <a:pt x="2605" y="9045"/>
                  <a:pt x="2604" y="9041"/>
                  <a:pt x="2605" y="9038"/>
                </a:cubicBezTo>
                <a:cubicBezTo>
                  <a:pt x="2606" y="9034"/>
                  <a:pt x="2607" y="9031"/>
                  <a:pt x="2608" y="9027"/>
                </a:cubicBezTo>
                <a:cubicBezTo>
                  <a:pt x="2608" y="9026"/>
                  <a:pt x="2609" y="9023"/>
                  <a:pt x="2609" y="9022"/>
                </a:cubicBezTo>
                <a:cubicBezTo>
                  <a:pt x="2609" y="9020"/>
                  <a:pt x="2610" y="9020"/>
                  <a:pt x="2610" y="9018"/>
                </a:cubicBezTo>
                <a:cubicBezTo>
                  <a:pt x="2611" y="9018"/>
                  <a:pt x="2610" y="9017"/>
                  <a:pt x="2610" y="9017"/>
                </a:cubicBezTo>
                <a:cubicBezTo>
                  <a:pt x="2611" y="9016"/>
                  <a:pt x="2610" y="9014"/>
                  <a:pt x="2610" y="9013"/>
                </a:cubicBezTo>
                <a:cubicBezTo>
                  <a:pt x="2624" y="8949"/>
                  <a:pt x="2637" y="8886"/>
                  <a:pt x="2646" y="8823"/>
                </a:cubicBezTo>
                <a:cubicBezTo>
                  <a:pt x="2665" y="8671"/>
                  <a:pt x="2672" y="8511"/>
                  <a:pt x="2671" y="8324"/>
                </a:cubicBezTo>
                <a:cubicBezTo>
                  <a:pt x="2671" y="8125"/>
                  <a:pt x="2657" y="7942"/>
                  <a:pt x="2628" y="7763"/>
                </a:cubicBezTo>
                <a:cubicBezTo>
                  <a:pt x="2628" y="7763"/>
                  <a:pt x="2628" y="7762"/>
                  <a:pt x="2628" y="7761"/>
                </a:cubicBezTo>
                <a:cubicBezTo>
                  <a:pt x="2627" y="7758"/>
                  <a:pt x="2626" y="7757"/>
                  <a:pt x="2625" y="7754"/>
                </a:cubicBezTo>
                <a:cubicBezTo>
                  <a:pt x="2625" y="7754"/>
                  <a:pt x="2625" y="7753"/>
                  <a:pt x="2625" y="7752"/>
                </a:cubicBezTo>
                <a:cubicBezTo>
                  <a:pt x="2625" y="7752"/>
                  <a:pt x="2625" y="7751"/>
                  <a:pt x="2625" y="7751"/>
                </a:cubicBezTo>
                <a:cubicBezTo>
                  <a:pt x="2625" y="7750"/>
                  <a:pt x="2624" y="7749"/>
                  <a:pt x="2624" y="7749"/>
                </a:cubicBezTo>
                <a:cubicBezTo>
                  <a:pt x="2609" y="7682"/>
                  <a:pt x="2590" y="7613"/>
                  <a:pt x="2569" y="7541"/>
                </a:cubicBezTo>
                <a:cubicBezTo>
                  <a:pt x="2569" y="7541"/>
                  <a:pt x="2569" y="7540"/>
                  <a:pt x="2569" y="7539"/>
                </a:cubicBezTo>
                <a:cubicBezTo>
                  <a:pt x="2569" y="7539"/>
                  <a:pt x="2570" y="7538"/>
                  <a:pt x="2569" y="7538"/>
                </a:cubicBezTo>
                <a:cubicBezTo>
                  <a:pt x="2564" y="7518"/>
                  <a:pt x="2557" y="7497"/>
                  <a:pt x="2551" y="7477"/>
                </a:cubicBezTo>
                <a:cubicBezTo>
                  <a:pt x="2550" y="7475"/>
                  <a:pt x="2550" y="7474"/>
                  <a:pt x="2550" y="7472"/>
                </a:cubicBezTo>
                <a:cubicBezTo>
                  <a:pt x="2532" y="7414"/>
                  <a:pt x="2512" y="7355"/>
                  <a:pt x="2491" y="7296"/>
                </a:cubicBezTo>
                <a:cubicBezTo>
                  <a:pt x="2483" y="7272"/>
                  <a:pt x="2475" y="7247"/>
                  <a:pt x="2466" y="7223"/>
                </a:cubicBezTo>
                <a:cubicBezTo>
                  <a:pt x="2466" y="7222"/>
                  <a:pt x="2465" y="7219"/>
                  <a:pt x="2465" y="7218"/>
                </a:cubicBezTo>
                <a:cubicBezTo>
                  <a:pt x="2465" y="7218"/>
                  <a:pt x="2465" y="7217"/>
                  <a:pt x="2465" y="7216"/>
                </a:cubicBezTo>
                <a:cubicBezTo>
                  <a:pt x="2446" y="7164"/>
                  <a:pt x="2424" y="7112"/>
                  <a:pt x="2404" y="7060"/>
                </a:cubicBezTo>
                <a:cubicBezTo>
                  <a:pt x="2404" y="7059"/>
                  <a:pt x="2404" y="7057"/>
                  <a:pt x="2404" y="7056"/>
                </a:cubicBezTo>
                <a:cubicBezTo>
                  <a:pt x="2393" y="7029"/>
                  <a:pt x="2382" y="7003"/>
                  <a:pt x="2371" y="6977"/>
                </a:cubicBezTo>
                <a:cubicBezTo>
                  <a:pt x="2339" y="6900"/>
                  <a:pt x="2307" y="6824"/>
                  <a:pt x="2273" y="6753"/>
                </a:cubicBezTo>
                <a:cubicBezTo>
                  <a:pt x="2272" y="6751"/>
                  <a:pt x="2271" y="6751"/>
                  <a:pt x="2270" y="6749"/>
                </a:cubicBezTo>
                <a:cubicBezTo>
                  <a:pt x="2270" y="6749"/>
                  <a:pt x="2269" y="6748"/>
                  <a:pt x="2269" y="6747"/>
                </a:cubicBezTo>
                <a:cubicBezTo>
                  <a:pt x="2189" y="6597"/>
                  <a:pt x="2099" y="6440"/>
                  <a:pt x="1992" y="6270"/>
                </a:cubicBezTo>
                <a:cubicBezTo>
                  <a:pt x="1899" y="6124"/>
                  <a:pt x="1826" y="5987"/>
                  <a:pt x="1802" y="5918"/>
                </a:cubicBezTo>
                <a:lnTo>
                  <a:pt x="1780" y="5947"/>
                </a:lnTo>
                <a:lnTo>
                  <a:pt x="1717" y="5862"/>
                </a:lnTo>
                <a:cubicBezTo>
                  <a:pt x="1704" y="5852"/>
                  <a:pt x="1692" y="5839"/>
                  <a:pt x="1682" y="5822"/>
                </a:cubicBezTo>
                <a:cubicBezTo>
                  <a:pt x="1673" y="5808"/>
                  <a:pt x="1667" y="5795"/>
                  <a:pt x="1662" y="5783"/>
                </a:cubicBezTo>
                <a:lnTo>
                  <a:pt x="1505" y="5569"/>
                </a:lnTo>
                <a:cubicBezTo>
                  <a:pt x="1437" y="5501"/>
                  <a:pt x="1332" y="5357"/>
                  <a:pt x="1283" y="5263"/>
                </a:cubicBezTo>
                <a:lnTo>
                  <a:pt x="1281" y="5261"/>
                </a:lnTo>
                <a:lnTo>
                  <a:pt x="1234" y="5196"/>
                </a:lnTo>
                <a:cubicBezTo>
                  <a:pt x="1226" y="5185"/>
                  <a:pt x="1220" y="5178"/>
                  <a:pt x="1212" y="5167"/>
                </a:cubicBezTo>
                <a:cubicBezTo>
                  <a:pt x="1162" y="5137"/>
                  <a:pt x="1087" y="5030"/>
                  <a:pt x="1065" y="4960"/>
                </a:cubicBezTo>
                <a:cubicBezTo>
                  <a:pt x="1049" y="4936"/>
                  <a:pt x="1029" y="4909"/>
                  <a:pt x="1014" y="4887"/>
                </a:cubicBezTo>
                <a:cubicBezTo>
                  <a:pt x="911" y="4820"/>
                  <a:pt x="625" y="4329"/>
                  <a:pt x="515" y="4011"/>
                </a:cubicBezTo>
                <a:cubicBezTo>
                  <a:pt x="429" y="3759"/>
                  <a:pt x="410" y="3449"/>
                  <a:pt x="455" y="3177"/>
                </a:cubicBezTo>
                <a:cubicBezTo>
                  <a:pt x="455" y="3177"/>
                  <a:pt x="454" y="3175"/>
                  <a:pt x="455" y="3175"/>
                </a:cubicBezTo>
                <a:cubicBezTo>
                  <a:pt x="455" y="3175"/>
                  <a:pt x="454" y="3174"/>
                  <a:pt x="455" y="3173"/>
                </a:cubicBezTo>
                <a:cubicBezTo>
                  <a:pt x="458" y="3151"/>
                  <a:pt x="462" y="3131"/>
                  <a:pt x="466" y="3110"/>
                </a:cubicBezTo>
                <a:cubicBezTo>
                  <a:pt x="467" y="3105"/>
                  <a:pt x="468" y="3100"/>
                  <a:pt x="469" y="3095"/>
                </a:cubicBezTo>
                <a:cubicBezTo>
                  <a:pt x="475" y="3067"/>
                  <a:pt x="481" y="3041"/>
                  <a:pt x="488" y="3015"/>
                </a:cubicBezTo>
                <a:cubicBezTo>
                  <a:pt x="495" y="2985"/>
                  <a:pt x="503" y="2955"/>
                  <a:pt x="513" y="2928"/>
                </a:cubicBezTo>
                <a:cubicBezTo>
                  <a:pt x="527" y="2889"/>
                  <a:pt x="539" y="2855"/>
                  <a:pt x="547" y="2825"/>
                </a:cubicBezTo>
                <a:cubicBezTo>
                  <a:pt x="547" y="2825"/>
                  <a:pt x="549" y="2826"/>
                  <a:pt x="549" y="2825"/>
                </a:cubicBezTo>
                <a:cubicBezTo>
                  <a:pt x="552" y="2815"/>
                  <a:pt x="553" y="2805"/>
                  <a:pt x="555" y="2795"/>
                </a:cubicBezTo>
                <a:cubicBezTo>
                  <a:pt x="556" y="2795"/>
                  <a:pt x="555" y="2794"/>
                  <a:pt x="555" y="2793"/>
                </a:cubicBezTo>
                <a:cubicBezTo>
                  <a:pt x="555" y="2793"/>
                  <a:pt x="555" y="2792"/>
                  <a:pt x="555" y="2792"/>
                </a:cubicBezTo>
                <a:cubicBezTo>
                  <a:pt x="558" y="2778"/>
                  <a:pt x="562" y="2763"/>
                  <a:pt x="563" y="2751"/>
                </a:cubicBezTo>
                <a:cubicBezTo>
                  <a:pt x="566" y="2731"/>
                  <a:pt x="566" y="2715"/>
                  <a:pt x="565" y="2699"/>
                </a:cubicBezTo>
                <a:cubicBezTo>
                  <a:pt x="564" y="2699"/>
                  <a:pt x="565" y="2698"/>
                  <a:pt x="565" y="2698"/>
                </a:cubicBezTo>
                <a:cubicBezTo>
                  <a:pt x="562" y="2681"/>
                  <a:pt x="558" y="2666"/>
                  <a:pt x="551" y="2651"/>
                </a:cubicBezTo>
                <a:cubicBezTo>
                  <a:pt x="501" y="2605"/>
                  <a:pt x="412" y="2545"/>
                  <a:pt x="371" y="2536"/>
                </a:cubicBezTo>
                <a:close/>
                <a:moveTo>
                  <a:pt x="3460" y="2554"/>
                </a:moveTo>
                <a:cubicBezTo>
                  <a:pt x="3447" y="2554"/>
                  <a:pt x="3431" y="2558"/>
                  <a:pt x="3412" y="2564"/>
                </a:cubicBezTo>
                <a:cubicBezTo>
                  <a:pt x="3373" y="2577"/>
                  <a:pt x="3320" y="2592"/>
                  <a:pt x="3260" y="2605"/>
                </a:cubicBezTo>
                <a:cubicBezTo>
                  <a:pt x="3208" y="2617"/>
                  <a:pt x="3150" y="2629"/>
                  <a:pt x="3088" y="2641"/>
                </a:cubicBezTo>
                <a:cubicBezTo>
                  <a:pt x="3057" y="2647"/>
                  <a:pt x="3025" y="2652"/>
                  <a:pt x="2991" y="2659"/>
                </a:cubicBezTo>
                <a:cubicBezTo>
                  <a:pt x="2973" y="2662"/>
                  <a:pt x="2957" y="2664"/>
                  <a:pt x="2939" y="2667"/>
                </a:cubicBezTo>
                <a:cubicBezTo>
                  <a:pt x="2937" y="2668"/>
                  <a:pt x="2936" y="2669"/>
                  <a:pt x="2934" y="2669"/>
                </a:cubicBezTo>
                <a:cubicBezTo>
                  <a:pt x="2933" y="2669"/>
                  <a:pt x="2932" y="2669"/>
                  <a:pt x="2931" y="2669"/>
                </a:cubicBezTo>
                <a:cubicBezTo>
                  <a:pt x="2880" y="2678"/>
                  <a:pt x="2828" y="2686"/>
                  <a:pt x="2772" y="2694"/>
                </a:cubicBezTo>
                <a:cubicBezTo>
                  <a:pt x="2770" y="2694"/>
                  <a:pt x="2769" y="2694"/>
                  <a:pt x="2767" y="2694"/>
                </a:cubicBezTo>
                <a:cubicBezTo>
                  <a:pt x="2765" y="2694"/>
                  <a:pt x="2763" y="2696"/>
                  <a:pt x="2762" y="2696"/>
                </a:cubicBezTo>
                <a:cubicBezTo>
                  <a:pt x="2761" y="2696"/>
                  <a:pt x="2760" y="2696"/>
                  <a:pt x="2759" y="2696"/>
                </a:cubicBezTo>
                <a:cubicBezTo>
                  <a:pt x="2703" y="2704"/>
                  <a:pt x="2649" y="2710"/>
                  <a:pt x="2592" y="2717"/>
                </a:cubicBezTo>
                <a:cubicBezTo>
                  <a:pt x="2511" y="2727"/>
                  <a:pt x="2431" y="2738"/>
                  <a:pt x="2352" y="2746"/>
                </a:cubicBezTo>
                <a:cubicBezTo>
                  <a:pt x="2285" y="2752"/>
                  <a:pt x="2230" y="2758"/>
                  <a:pt x="2181" y="2765"/>
                </a:cubicBezTo>
                <a:cubicBezTo>
                  <a:pt x="2165" y="2767"/>
                  <a:pt x="2153" y="2768"/>
                  <a:pt x="2139" y="2770"/>
                </a:cubicBezTo>
                <a:cubicBezTo>
                  <a:pt x="2138" y="2771"/>
                  <a:pt x="2137" y="2772"/>
                  <a:pt x="2136" y="2772"/>
                </a:cubicBezTo>
                <a:cubicBezTo>
                  <a:pt x="2104" y="2777"/>
                  <a:pt x="2077" y="2782"/>
                  <a:pt x="2054" y="2788"/>
                </a:cubicBezTo>
                <a:cubicBezTo>
                  <a:pt x="2054" y="2788"/>
                  <a:pt x="2053" y="2788"/>
                  <a:pt x="2053" y="2788"/>
                </a:cubicBezTo>
                <a:cubicBezTo>
                  <a:pt x="2041" y="2791"/>
                  <a:pt x="2029" y="2794"/>
                  <a:pt x="2019" y="2797"/>
                </a:cubicBezTo>
                <a:cubicBezTo>
                  <a:pt x="2014" y="2799"/>
                  <a:pt x="2008" y="2801"/>
                  <a:pt x="2004" y="2802"/>
                </a:cubicBezTo>
                <a:cubicBezTo>
                  <a:pt x="1986" y="2809"/>
                  <a:pt x="1971" y="2815"/>
                  <a:pt x="1961" y="2822"/>
                </a:cubicBezTo>
                <a:cubicBezTo>
                  <a:pt x="1954" y="2827"/>
                  <a:pt x="1949" y="2833"/>
                  <a:pt x="1945" y="2840"/>
                </a:cubicBezTo>
                <a:cubicBezTo>
                  <a:pt x="1942" y="2846"/>
                  <a:pt x="1939" y="2852"/>
                  <a:pt x="1939" y="2859"/>
                </a:cubicBezTo>
                <a:cubicBezTo>
                  <a:pt x="1939" y="2865"/>
                  <a:pt x="1941" y="2871"/>
                  <a:pt x="1943" y="2877"/>
                </a:cubicBezTo>
                <a:cubicBezTo>
                  <a:pt x="1944" y="2882"/>
                  <a:pt x="1947" y="2888"/>
                  <a:pt x="1951" y="2893"/>
                </a:cubicBezTo>
                <a:cubicBezTo>
                  <a:pt x="1957" y="2902"/>
                  <a:pt x="1967" y="2910"/>
                  <a:pt x="1978" y="2918"/>
                </a:cubicBezTo>
                <a:cubicBezTo>
                  <a:pt x="1983" y="2920"/>
                  <a:pt x="1987" y="2923"/>
                  <a:pt x="1992" y="2925"/>
                </a:cubicBezTo>
                <a:cubicBezTo>
                  <a:pt x="2000" y="2929"/>
                  <a:pt x="2010" y="2932"/>
                  <a:pt x="2021" y="2936"/>
                </a:cubicBezTo>
                <a:cubicBezTo>
                  <a:pt x="2027" y="2938"/>
                  <a:pt x="2034" y="2941"/>
                  <a:pt x="2041" y="2943"/>
                </a:cubicBezTo>
                <a:cubicBezTo>
                  <a:pt x="2058" y="2947"/>
                  <a:pt x="2076" y="2951"/>
                  <a:pt x="2098" y="2953"/>
                </a:cubicBezTo>
                <a:cubicBezTo>
                  <a:pt x="2140" y="2958"/>
                  <a:pt x="2189" y="2959"/>
                  <a:pt x="2238" y="2960"/>
                </a:cubicBezTo>
                <a:cubicBezTo>
                  <a:pt x="2392" y="2957"/>
                  <a:pt x="2586" y="2941"/>
                  <a:pt x="2777" y="2920"/>
                </a:cubicBezTo>
                <a:cubicBezTo>
                  <a:pt x="2854" y="2909"/>
                  <a:pt x="2933" y="2897"/>
                  <a:pt x="3020" y="2882"/>
                </a:cubicBezTo>
                <a:cubicBezTo>
                  <a:pt x="3115" y="2866"/>
                  <a:pt x="3184" y="2852"/>
                  <a:pt x="3245" y="2840"/>
                </a:cubicBezTo>
                <a:cubicBezTo>
                  <a:pt x="3246" y="2840"/>
                  <a:pt x="3246" y="2840"/>
                  <a:pt x="3247" y="2840"/>
                </a:cubicBezTo>
                <a:cubicBezTo>
                  <a:pt x="3285" y="2832"/>
                  <a:pt x="3322" y="2823"/>
                  <a:pt x="3350" y="2815"/>
                </a:cubicBezTo>
                <a:cubicBezTo>
                  <a:pt x="3377" y="2807"/>
                  <a:pt x="3399" y="2801"/>
                  <a:pt x="3418" y="2793"/>
                </a:cubicBezTo>
                <a:cubicBezTo>
                  <a:pt x="3436" y="2786"/>
                  <a:pt x="3451" y="2778"/>
                  <a:pt x="3463" y="2769"/>
                </a:cubicBezTo>
                <a:cubicBezTo>
                  <a:pt x="3469" y="2763"/>
                  <a:pt x="3475" y="2757"/>
                  <a:pt x="3480" y="2751"/>
                </a:cubicBezTo>
                <a:cubicBezTo>
                  <a:pt x="3480" y="2751"/>
                  <a:pt x="3481" y="2751"/>
                  <a:pt x="3481" y="2751"/>
                </a:cubicBezTo>
                <a:cubicBezTo>
                  <a:pt x="3481" y="2751"/>
                  <a:pt x="3481" y="2749"/>
                  <a:pt x="3481" y="2749"/>
                </a:cubicBezTo>
                <a:cubicBezTo>
                  <a:pt x="3481" y="2749"/>
                  <a:pt x="3482" y="2749"/>
                  <a:pt x="3482" y="2749"/>
                </a:cubicBezTo>
                <a:cubicBezTo>
                  <a:pt x="3483" y="2749"/>
                  <a:pt x="3482" y="2748"/>
                  <a:pt x="3482" y="2747"/>
                </a:cubicBezTo>
                <a:cubicBezTo>
                  <a:pt x="3494" y="2715"/>
                  <a:pt x="3503" y="2669"/>
                  <a:pt x="3506" y="2625"/>
                </a:cubicBezTo>
                <a:cubicBezTo>
                  <a:pt x="3504" y="2589"/>
                  <a:pt x="3497" y="2568"/>
                  <a:pt x="3481" y="2559"/>
                </a:cubicBezTo>
                <a:cubicBezTo>
                  <a:pt x="3481" y="2559"/>
                  <a:pt x="3479" y="2559"/>
                  <a:pt x="3478" y="2559"/>
                </a:cubicBezTo>
                <a:cubicBezTo>
                  <a:pt x="3473" y="2557"/>
                  <a:pt x="3468" y="2554"/>
                  <a:pt x="3460" y="2554"/>
                </a:cubicBezTo>
                <a:close/>
                <a:moveTo>
                  <a:pt x="3054" y="3078"/>
                </a:moveTo>
                <a:lnTo>
                  <a:pt x="2995" y="3086"/>
                </a:lnTo>
                <a:cubicBezTo>
                  <a:pt x="2971" y="3096"/>
                  <a:pt x="2947" y="3104"/>
                  <a:pt x="2925" y="3108"/>
                </a:cubicBezTo>
                <a:cubicBezTo>
                  <a:pt x="2875" y="3143"/>
                  <a:pt x="2866" y="3255"/>
                  <a:pt x="2830" y="3690"/>
                </a:cubicBezTo>
                <a:cubicBezTo>
                  <a:pt x="2825" y="3753"/>
                  <a:pt x="2818" y="3815"/>
                  <a:pt x="2811" y="3877"/>
                </a:cubicBezTo>
                <a:cubicBezTo>
                  <a:pt x="2811" y="3877"/>
                  <a:pt x="2811" y="3878"/>
                  <a:pt x="2811" y="3878"/>
                </a:cubicBezTo>
                <a:cubicBezTo>
                  <a:pt x="2796" y="4151"/>
                  <a:pt x="2770" y="4301"/>
                  <a:pt x="2699" y="4507"/>
                </a:cubicBezTo>
                <a:cubicBezTo>
                  <a:pt x="2699" y="4507"/>
                  <a:pt x="2699" y="4508"/>
                  <a:pt x="2699" y="4509"/>
                </a:cubicBezTo>
                <a:cubicBezTo>
                  <a:pt x="2699" y="4509"/>
                  <a:pt x="2698" y="4510"/>
                  <a:pt x="2698" y="4510"/>
                </a:cubicBezTo>
                <a:cubicBezTo>
                  <a:pt x="2658" y="4664"/>
                  <a:pt x="2614" y="4782"/>
                  <a:pt x="2569" y="4850"/>
                </a:cubicBezTo>
                <a:cubicBezTo>
                  <a:pt x="2569" y="4850"/>
                  <a:pt x="2568" y="4851"/>
                  <a:pt x="2568" y="4851"/>
                </a:cubicBezTo>
                <a:cubicBezTo>
                  <a:pt x="2554" y="4885"/>
                  <a:pt x="2540" y="4918"/>
                  <a:pt x="2524" y="4949"/>
                </a:cubicBezTo>
                <a:cubicBezTo>
                  <a:pt x="2524" y="4949"/>
                  <a:pt x="2523" y="4949"/>
                  <a:pt x="2523" y="4949"/>
                </a:cubicBezTo>
                <a:cubicBezTo>
                  <a:pt x="2522" y="4950"/>
                  <a:pt x="2522" y="4951"/>
                  <a:pt x="2522" y="4952"/>
                </a:cubicBezTo>
                <a:cubicBezTo>
                  <a:pt x="2521" y="4953"/>
                  <a:pt x="2521" y="4954"/>
                  <a:pt x="2520" y="4954"/>
                </a:cubicBezTo>
                <a:cubicBezTo>
                  <a:pt x="2519" y="4957"/>
                  <a:pt x="2518" y="4959"/>
                  <a:pt x="2516" y="4961"/>
                </a:cubicBezTo>
                <a:cubicBezTo>
                  <a:pt x="2503" y="4988"/>
                  <a:pt x="2490" y="5015"/>
                  <a:pt x="2475" y="5041"/>
                </a:cubicBezTo>
                <a:cubicBezTo>
                  <a:pt x="2453" y="5126"/>
                  <a:pt x="2336" y="5287"/>
                  <a:pt x="2124" y="5530"/>
                </a:cubicBezTo>
                <a:cubicBezTo>
                  <a:pt x="2122" y="5532"/>
                  <a:pt x="2120" y="5534"/>
                  <a:pt x="2118" y="5537"/>
                </a:cubicBezTo>
                <a:cubicBezTo>
                  <a:pt x="2054" y="5615"/>
                  <a:pt x="1995" y="5690"/>
                  <a:pt x="1910" y="5792"/>
                </a:cubicBezTo>
                <a:cubicBezTo>
                  <a:pt x="1909" y="5793"/>
                  <a:pt x="1908" y="5792"/>
                  <a:pt x="1908" y="5792"/>
                </a:cubicBezTo>
                <a:cubicBezTo>
                  <a:pt x="1874" y="5850"/>
                  <a:pt x="1884" y="5880"/>
                  <a:pt x="1917" y="5925"/>
                </a:cubicBezTo>
                <a:cubicBezTo>
                  <a:pt x="1945" y="5963"/>
                  <a:pt x="1976" y="5994"/>
                  <a:pt x="1996" y="6007"/>
                </a:cubicBezTo>
                <a:cubicBezTo>
                  <a:pt x="1999" y="6007"/>
                  <a:pt x="2000" y="6007"/>
                  <a:pt x="2004" y="6007"/>
                </a:cubicBezTo>
                <a:cubicBezTo>
                  <a:pt x="2008" y="6007"/>
                  <a:pt x="2013" y="6005"/>
                  <a:pt x="2019" y="6002"/>
                </a:cubicBezTo>
                <a:cubicBezTo>
                  <a:pt x="2026" y="5999"/>
                  <a:pt x="2034" y="5994"/>
                  <a:pt x="2043" y="5988"/>
                </a:cubicBezTo>
                <a:cubicBezTo>
                  <a:pt x="2062" y="5975"/>
                  <a:pt x="2084" y="5955"/>
                  <a:pt x="2110" y="5933"/>
                </a:cubicBezTo>
                <a:cubicBezTo>
                  <a:pt x="2135" y="5910"/>
                  <a:pt x="2163" y="5884"/>
                  <a:pt x="2193" y="5854"/>
                </a:cubicBezTo>
                <a:cubicBezTo>
                  <a:pt x="2194" y="5854"/>
                  <a:pt x="2195" y="5853"/>
                  <a:pt x="2196" y="5853"/>
                </a:cubicBezTo>
                <a:cubicBezTo>
                  <a:pt x="2226" y="5823"/>
                  <a:pt x="2257" y="5791"/>
                  <a:pt x="2290" y="5757"/>
                </a:cubicBezTo>
                <a:cubicBezTo>
                  <a:pt x="2343" y="5701"/>
                  <a:pt x="2397" y="5639"/>
                  <a:pt x="2449" y="5579"/>
                </a:cubicBezTo>
                <a:cubicBezTo>
                  <a:pt x="2452" y="5576"/>
                  <a:pt x="2455" y="5574"/>
                  <a:pt x="2458" y="5570"/>
                </a:cubicBezTo>
                <a:cubicBezTo>
                  <a:pt x="2459" y="5569"/>
                  <a:pt x="2460" y="5568"/>
                  <a:pt x="2461" y="5567"/>
                </a:cubicBezTo>
                <a:cubicBezTo>
                  <a:pt x="2462" y="5566"/>
                  <a:pt x="2462" y="5564"/>
                  <a:pt x="2463" y="5563"/>
                </a:cubicBezTo>
                <a:cubicBezTo>
                  <a:pt x="2471" y="5555"/>
                  <a:pt x="2480" y="5545"/>
                  <a:pt x="2487" y="5537"/>
                </a:cubicBezTo>
                <a:cubicBezTo>
                  <a:pt x="2489" y="5535"/>
                  <a:pt x="2489" y="5535"/>
                  <a:pt x="2490" y="5533"/>
                </a:cubicBezTo>
                <a:cubicBezTo>
                  <a:pt x="2520" y="5498"/>
                  <a:pt x="2548" y="5463"/>
                  <a:pt x="2573" y="5430"/>
                </a:cubicBezTo>
                <a:cubicBezTo>
                  <a:pt x="2600" y="5396"/>
                  <a:pt x="2624" y="5363"/>
                  <a:pt x="2644" y="5334"/>
                </a:cubicBezTo>
                <a:cubicBezTo>
                  <a:pt x="2702" y="5238"/>
                  <a:pt x="2754" y="5141"/>
                  <a:pt x="2799" y="5041"/>
                </a:cubicBezTo>
                <a:cubicBezTo>
                  <a:pt x="2799" y="5040"/>
                  <a:pt x="2801" y="5039"/>
                  <a:pt x="2801" y="5038"/>
                </a:cubicBezTo>
                <a:cubicBezTo>
                  <a:pt x="2843" y="4940"/>
                  <a:pt x="2878" y="4831"/>
                  <a:pt x="2911" y="4716"/>
                </a:cubicBezTo>
                <a:cubicBezTo>
                  <a:pt x="2911" y="4716"/>
                  <a:pt x="2913" y="4715"/>
                  <a:pt x="2913" y="4715"/>
                </a:cubicBezTo>
                <a:cubicBezTo>
                  <a:pt x="2925" y="4671"/>
                  <a:pt x="2936" y="4626"/>
                  <a:pt x="2947" y="4580"/>
                </a:cubicBezTo>
                <a:cubicBezTo>
                  <a:pt x="2954" y="4550"/>
                  <a:pt x="2963" y="4520"/>
                  <a:pt x="2970" y="4489"/>
                </a:cubicBezTo>
                <a:cubicBezTo>
                  <a:pt x="2985" y="4421"/>
                  <a:pt x="2998" y="4351"/>
                  <a:pt x="3011" y="4280"/>
                </a:cubicBezTo>
                <a:cubicBezTo>
                  <a:pt x="3012" y="4274"/>
                  <a:pt x="3014" y="4268"/>
                  <a:pt x="3015" y="4262"/>
                </a:cubicBezTo>
                <a:cubicBezTo>
                  <a:pt x="3017" y="4248"/>
                  <a:pt x="3018" y="4235"/>
                  <a:pt x="3020" y="4221"/>
                </a:cubicBezTo>
                <a:cubicBezTo>
                  <a:pt x="3025" y="4189"/>
                  <a:pt x="3029" y="4157"/>
                  <a:pt x="3033" y="4125"/>
                </a:cubicBezTo>
                <a:cubicBezTo>
                  <a:pt x="3052" y="3961"/>
                  <a:pt x="3066" y="3781"/>
                  <a:pt x="3074" y="3578"/>
                </a:cubicBezTo>
                <a:lnTo>
                  <a:pt x="3084" y="3372"/>
                </a:lnTo>
                <a:cubicBezTo>
                  <a:pt x="3083" y="3325"/>
                  <a:pt x="3082" y="3283"/>
                  <a:pt x="3081" y="3248"/>
                </a:cubicBezTo>
                <a:cubicBezTo>
                  <a:pt x="3080" y="3225"/>
                  <a:pt x="3079" y="3208"/>
                  <a:pt x="3078" y="3189"/>
                </a:cubicBezTo>
                <a:cubicBezTo>
                  <a:pt x="3077" y="3172"/>
                  <a:pt x="3076" y="3156"/>
                  <a:pt x="3074" y="3143"/>
                </a:cubicBezTo>
                <a:cubicBezTo>
                  <a:pt x="3074" y="3143"/>
                  <a:pt x="3074" y="3142"/>
                  <a:pt x="3074" y="3141"/>
                </a:cubicBezTo>
                <a:cubicBezTo>
                  <a:pt x="3073" y="3128"/>
                  <a:pt x="3070" y="3115"/>
                  <a:pt x="3068" y="3106"/>
                </a:cubicBezTo>
                <a:cubicBezTo>
                  <a:pt x="3064" y="3092"/>
                  <a:pt x="3060" y="3082"/>
                  <a:pt x="3054" y="3078"/>
                </a:cubicBezTo>
                <a:close/>
                <a:moveTo>
                  <a:pt x="4032" y="3355"/>
                </a:moveTo>
                <a:cubicBezTo>
                  <a:pt x="3992" y="3355"/>
                  <a:pt x="3950" y="3357"/>
                  <a:pt x="3908" y="3360"/>
                </a:cubicBezTo>
                <a:cubicBezTo>
                  <a:pt x="3907" y="3360"/>
                  <a:pt x="3907" y="3360"/>
                  <a:pt x="3906" y="3360"/>
                </a:cubicBezTo>
                <a:cubicBezTo>
                  <a:pt x="3866" y="3363"/>
                  <a:pt x="3825" y="3366"/>
                  <a:pt x="3783" y="3371"/>
                </a:cubicBezTo>
                <a:cubicBezTo>
                  <a:pt x="3692" y="3381"/>
                  <a:pt x="3603" y="3395"/>
                  <a:pt x="3522" y="3411"/>
                </a:cubicBezTo>
                <a:cubicBezTo>
                  <a:pt x="3521" y="3412"/>
                  <a:pt x="3520" y="3413"/>
                  <a:pt x="3520" y="3413"/>
                </a:cubicBezTo>
                <a:cubicBezTo>
                  <a:pt x="3496" y="3418"/>
                  <a:pt x="3471" y="3423"/>
                  <a:pt x="3449" y="3429"/>
                </a:cubicBezTo>
                <a:cubicBezTo>
                  <a:pt x="3446" y="3430"/>
                  <a:pt x="3443" y="3430"/>
                  <a:pt x="3440" y="3431"/>
                </a:cubicBezTo>
                <a:cubicBezTo>
                  <a:pt x="3403" y="3441"/>
                  <a:pt x="3370" y="3450"/>
                  <a:pt x="3341" y="3461"/>
                </a:cubicBezTo>
                <a:cubicBezTo>
                  <a:pt x="3340" y="3461"/>
                  <a:pt x="3340" y="3463"/>
                  <a:pt x="3339" y="3463"/>
                </a:cubicBezTo>
                <a:cubicBezTo>
                  <a:pt x="3332" y="3466"/>
                  <a:pt x="3327" y="3469"/>
                  <a:pt x="3319" y="3472"/>
                </a:cubicBezTo>
                <a:cubicBezTo>
                  <a:pt x="3310" y="3476"/>
                  <a:pt x="3301" y="3480"/>
                  <a:pt x="3293" y="3484"/>
                </a:cubicBezTo>
                <a:cubicBezTo>
                  <a:pt x="3289" y="3486"/>
                  <a:pt x="3286" y="3488"/>
                  <a:pt x="3282" y="3489"/>
                </a:cubicBezTo>
                <a:cubicBezTo>
                  <a:pt x="3281" y="3490"/>
                  <a:pt x="3279" y="3491"/>
                  <a:pt x="3278" y="3491"/>
                </a:cubicBezTo>
                <a:cubicBezTo>
                  <a:pt x="3275" y="3493"/>
                  <a:pt x="3271" y="3495"/>
                  <a:pt x="3268" y="3497"/>
                </a:cubicBezTo>
                <a:cubicBezTo>
                  <a:pt x="3267" y="3497"/>
                  <a:pt x="3267" y="3496"/>
                  <a:pt x="3266" y="3497"/>
                </a:cubicBezTo>
                <a:cubicBezTo>
                  <a:pt x="3255" y="3504"/>
                  <a:pt x="3244" y="3511"/>
                  <a:pt x="3237" y="3518"/>
                </a:cubicBezTo>
                <a:cubicBezTo>
                  <a:pt x="3237" y="3518"/>
                  <a:pt x="3237" y="3519"/>
                  <a:pt x="3237" y="3520"/>
                </a:cubicBezTo>
                <a:cubicBezTo>
                  <a:pt x="3226" y="3542"/>
                  <a:pt x="3223" y="3568"/>
                  <a:pt x="3223" y="3607"/>
                </a:cubicBezTo>
                <a:cubicBezTo>
                  <a:pt x="3223" y="3613"/>
                  <a:pt x="3222" y="3617"/>
                  <a:pt x="3223" y="3621"/>
                </a:cubicBezTo>
                <a:cubicBezTo>
                  <a:pt x="3229" y="3644"/>
                  <a:pt x="3240" y="3663"/>
                  <a:pt x="3255" y="3676"/>
                </a:cubicBezTo>
                <a:cubicBezTo>
                  <a:pt x="3263" y="3682"/>
                  <a:pt x="3271" y="3686"/>
                  <a:pt x="3282" y="3690"/>
                </a:cubicBezTo>
                <a:cubicBezTo>
                  <a:pt x="3285" y="3691"/>
                  <a:pt x="3287" y="3693"/>
                  <a:pt x="3289" y="3694"/>
                </a:cubicBezTo>
                <a:cubicBezTo>
                  <a:pt x="3303" y="3698"/>
                  <a:pt x="3320" y="3700"/>
                  <a:pt x="3338" y="3701"/>
                </a:cubicBezTo>
                <a:cubicBezTo>
                  <a:pt x="3341" y="3701"/>
                  <a:pt x="3343" y="3701"/>
                  <a:pt x="3346" y="3701"/>
                </a:cubicBezTo>
                <a:cubicBezTo>
                  <a:pt x="3367" y="3701"/>
                  <a:pt x="3389" y="3702"/>
                  <a:pt x="3415" y="3699"/>
                </a:cubicBezTo>
                <a:cubicBezTo>
                  <a:pt x="3416" y="3699"/>
                  <a:pt x="3418" y="3697"/>
                  <a:pt x="3419" y="3697"/>
                </a:cubicBezTo>
                <a:cubicBezTo>
                  <a:pt x="3425" y="3696"/>
                  <a:pt x="3428" y="3697"/>
                  <a:pt x="3435" y="3695"/>
                </a:cubicBezTo>
                <a:cubicBezTo>
                  <a:pt x="3456" y="3691"/>
                  <a:pt x="3490" y="3685"/>
                  <a:pt x="3522" y="3681"/>
                </a:cubicBezTo>
                <a:cubicBezTo>
                  <a:pt x="3526" y="3681"/>
                  <a:pt x="3528" y="3680"/>
                  <a:pt x="3531" y="3679"/>
                </a:cubicBezTo>
                <a:cubicBezTo>
                  <a:pt x="3587" y="3667"/>
                  <a:pt x="3646" y="3657"/>
                  <a:pt x="3706" y="3649"/>
                </a:cubicBezTo>
                <a:cubicBezTo>
                  <a:pt x="3707" y="3649"/>
                  <a:pt x="3708" y="3649"/>
                  <a:pt x="3709" y="3649"/>
                </a:cubicBezTo>
                <a:cubicBezTo>
                  <a:pt x="3721" y="3648"/>
                  <a:pt x="3734" y="3647"/>
                  <a:pt x="3746" y="3646"/>
                </a:cubicBezTo>
                <a:cubicBezTo>
                  <a:pt x="3747" y="3646"/>
                  <a:pt x="3747" y="3646"/>
                  <a:pt x="3747" y="3646"/>
                </a:cubicBezTo>
                <a:cubicBezTo>
                  <a:pt x="3808" y="3639"/>
                  <a:pt x="3870" y="3633"/>
                  <a:pt x="3930" y="3630"/>
                </a:cubicBezTo>
                <a:cubicBezTo>
                  <a:pt x="3975" y="3628"/>
                  <a:pt x="4020" y="3626"/>
                  <a:pt x="4064" y="3626"/>
                </a:cubicBezTo>
                <a:cubicBezTo>
                  <a:pt x="4152" y="3627"/>
                  <a:pt x="4235" y="3632"/>
                  <a:pt x="4309" y="3642"/>
                </a:cubicBezTo>
                <a:cubicBezTo>
                  <a:pt x="4347" y="3647"/>
                  <a:pt x="4382" y="3653"/>
                  <a:pt x="4414" y="3660"/>
                </a:cubicBezTo>
                <a:cubicBezTo>
                  <a:pt x="4446" y="3667"/>
                  <a:pt x="4476" y="3677"/>
                  <a:pt x="4501" y="3687"/>
                </a:cubicBezTo>
                <a:cubicBezTo>
                  <a:pt x="4532" y="3698"/>
                  <a:pt x="4559" y="3712"/>
                  <a:pt x="4586" y="3727"/>
                </a:cubicBezTo>
                <a:cubicBezTo>
                  <a:pt x="4587" y="3727"/>
                  <a:pt x="4587" y="3727"/>
                  <a:pt x="4588" y="3727"/>
                </a:cubicBezTo>
                <a:cubicBezTo>
                  <a:pt x="4588" y="3728"/>
                  <a:pt x="4588" y="3727"/>
                  <a:pt x="4589" y="3727"/>
                </a:cubicBezTo>
                <a:cubicBezTo>
                  <a:pt x="4589" y="3728"/>
                  <a:pt x="4590" y="3729"/>
                  <a:pt x="4590" y="3729"/>
                </a:cubicBezTo>
                <a:cubicBezTo>
                  <a:pt x="4605" y="3738"/>
                  <a:pt x="4620" y="3746"/>
                  <a:pt x="4634" y="3756"/>
                </a:cubicBezTo>
                <a:cubicBezTo>
                  <a:pt x="4640" y="3760"/>
                  <a:pt x="4644" y="3763"/>
                  <a:pt x="4650" y="3766"/>
                </a:cubicBezTo>
                <a:cubicBezTo>
                  <a:pt x="4652" y="3768"/>
                  <a:pt x="4655" y="3772"/>
                  <a:pt x="4658" y="3774"/>
                </a:cubicBezTo>
                <a:cubicBezTo>
                  <a:pt x="4665" y="3779"/>
                  <a:pt x="4673" y="3784"/>
                  <a:pt x="4680" y="3790"/>
                </a:cubicBezTo>
                <a:cubicBezTo>
                  <a:pt x="4696" y="3802"/>
                  <a:pt x="4712" y="3815"/>
                  <a:pt x="4725" y="3830"/>
                </a:cubicBezTo>
                <a:cubicBezTo>
                  <a:pt x="4729" y="3834"/>
                  <a:pt x="4732" y="3839"/>
                  <a:pt x="4736" y="3843"/>
                </a:cubicBezTo>
                <a:cubicBezTo>
                  <a:pt x="4737" y="3844"/>
                  <a:pt x="4738" y="3845"/>
                  <a:pt x="4739" y="3846"/>
                </a:cubicBezTo>
                <a:cubicBezTo>
                  <a:pt x="4739" y="3847"/>
                  <a:pt x="4739" y="3847"/>
                  <a:pt x="4740" y="3848"/>
                </a:cubicBezTo>
                <a:cubicBezTo>
                  <a:pt x="4742" y="3851"/>
                  <a:pt x="4746" y="3854"/>
                  <a:pt x="4748" y="3857"/>
                </a:cubicBezTo>
                <a:cubicBezTo>
                  <a:pt x="4749" y="3859"/>
                  <a:pt x="4750" y="3860"/>
                  <a:pt x="4752" y="3862"/>
                </a:cubicBezTo>
                <a:cubicBezTo>
                  <a:pt x="4765" y="3877"/>
                  <a:pt x="4778" y="3893"/>
                  <a:pt x="4789" y="3908"/>
                </a:cubicBezTo>
                <a:cubicBezTo>
                  <a:pt x="4800" y="3925"/>
                  <a:pt x="4810" y="3941"/>
                  <a:pt x="4819" y="3958"/>
                </a:cubicBezTo>
                <a:cubicBezTo>
                  <a:pt x="4829" y="3975"/>
                  <a:pt x="4838" y="3991"/>
                  <a:pt x="4846" y="4008"/>
                </a:cubicBezTo>
                <a:cubicBezTo>
                  <a:pt x="4846" y="4008"/>
                  <a:pt x="4846" y="4009"/>
                  <a:pt x="4846" y="4010"/>
                </a:cubicBezTo>
                <a:cubicBezTo>
                  <a:pt x="4846" y="4010"/>
                  <a:pt x="4847" y="4011"/>
                  <a:pt x="4847" y="4011"/>
                </a:cubicBezTo>
                <a:cubicBezTo>
                  <a:pt x="4855" y="4029"/>
                  <a:pt x="4861" y="4046"/>
                  <a:pt x="4867" y="4063"/>
                </a:cubicBezTo>
                <a:cubicBezTo>
                  <a:pt x="4875" y="4087"/>
                  <a:pt x="4882" y="4111"/>
                  <a:pt x="4887" y="4136"/>
                </a:cubicBezTo>
                <a:cubicBezTo>
                  <a:pt x="4887" y="4136"/>
                  <a:pt x="4888" y="4137"/>
                  <a:pt x="4888" y="4138"/>
                </a:cubicBezTo>
                <a:cubicBezTo>
                  <a:pt x="4925" y="4243"/>
                  <a:pt x="4921" y="4294"/>
                  <a:pt x="4882" y="4404"/>
                </a:cubicBezTo>
                <a:cubicBezTo>
                  <a:pt x="4875" y="4428"/>
                  <a:pt x="4867" y="4452"/>
                  <a:pt x="4858" y="4475"/>
                </a:cubicBezTo>
                <a:cubicBezTo>
                  <a:pt x="4848" y="4499"/>
                  <a:pt x="4837" y="4521"/>
                  <a:pt x="4823" y="4544"/>
                </a:cubicBezTo>
                <a:cubicBezTo>
                  <a:pt x="4805" y="4575"/>
                  <a:pt x="4787" y="4603"/>
                  <a:pt x="4766" y="4628"/>
                </a:cubicBezTo>
                <a:cubicBezTo>
                  <a:pt x="4758" y="4638"/>
                  <a:pt x="4748" y="4646"/>
                  <a:pt x="4739" y="4656"/>
                </a:cubicBezTo>
                <a:cubicBezTo>
                  <a:pt x="4726" y="4669"/>
                  <a:pt x="4713" y="4682"/>
                  <a:pt x="4700" y="4693"/>
                </a:cubicBezTo>
                <a:cubicBezTo>
                  <a:pt x="4691" y="4701"/>
                  <a:pt x="4681" y="4708"/>
                  <a:pt x="4671" y="4715"/>
                </a:cubicBezTo>
                <a:cubicBezTo>
                  <a:pt x="4657" y="4725"/>
                  <a:pt x="4643" y="4735"/>
                  <a:pt x="4629" y="4743"/>
                </a:cubicBezTo>
                <a:cubicBezTo>
                  <a:pt x="4628" y="4743"/>
                  <a:pt x="4628" y="4745"/>
                  <a:pt x="4627" y="4745"/>
                </a:cubicBezTo>
                <a:cubicBezTo>
                  <a:pt x="4617" y="4750"/>
                  <a:pt x="4607" y="4754"/>
                  <a:pt x="4597" y="4759"/>
                </a:cubicBezTo>
                <a:cubicBezTo>
                  <a:pt x="4584" y="4765"/>
                  <a:pt x="4570" y="4769"/>
                  <a:pt x="4557" y="4773"/>
                </a:cubicBezTo>
                <a:cubicBezTo>
                  <a:pt x="4544" y="4777"/>
                  <a:pt x="4532" y="4781"/>
                  <a:pt x="4519" y="4784"/>
                </a:cubicBezTo>
                <a:cubicBezTo>
                  <a:pt x="4507" y="4786"/>
                  <a:pt x="4495" y="4788"/>
                  <a:pt x="4483" y="4789"/>
                </a:cubicBezTo>
                <a:cubicBezTo>
                  <a:pt x="4469" y="4791"/>
                  <a:pt x="4455" y="4793"/>
                  <a:pt x="4440" y="4793"/>
                </a:cubicBezTo>
                <a:cubicBezTo>
                  <a:pt x="4429" y="4793"/>
                  <a:pt x="4417" y="4792"/>
                  <a:pt x="4406" y="4791"/>
                </a:cubicBezTo>
                <a:cubicBezTo>
                  <a:pt x="4392" y="4790"/>
                  <a:pt x="4378" y="4788"/>
                  <a:pt x="4364" y="4786"/>
                </a:cubicBezTo>
                <a:cubicBezTo>
                  <a:pt x="4354" y="4784"/>
                  <a:pt x="4343" y="4783"/>
                  <a:pt x="4333" y="4780"/>
                </a:cubicBezTo>
                <a:cubicBezTo>
                  <a:pt x="4316" y="4776"/>
                  <a:pt x="4301" y="4770"/>
                  <a:pt x="4284" y="4764"/>
                </a:cubicBezTo>
                <a:cubicBezTo>
                  <a:pt x="4281" y="4763"/>
                  <a:pt x="4277" y="4762"/>
                  <a:pt x="4274" y="4761"/>
                </a:cubicBezTo>
                <a:cubicBezTo>
                  <a:pt x="4273" y="4761"/>
                  <a:pt x="4273" y="4761"/>
                  <a:pt x="4272" y="4761"/>
                </a:cubicBezTo>
                <a:cubicBezTo>
                  <a:pt x="4249" y="4751"/>
                  <a:pt x="4226" y="4740"/>
                  <a:pt x="4203" y="4727"/>
                </a:cubicBezTo>
                <a:cubicBezTo>
                  <a:pt x="4174" y="4710"/>
                  <a:pt x="4145" y="4688"/>
                  <a:pt x="4117" y="4665"/>
                </a:cubicBezTo>
                <a:cubicBezTo>
                  <a:pt x="4090" y="4642"/>
                  <a:pt x="4066" y="4617"/>
                  <a:pt x="4042" y="4589"/>
                </a:cubicBezTo>
                <a:cubicBezTo>
                  <a:pt x="4041" y="4588"/>
                  <a:pt x="4041" y="4587"/>
                  <a:pt x="4040" y="4587"/>
                </a:cubicBezTo>
                <a:cubicBezTo>
                  <a:pt x="4040" y="4586"/>
                  <a:pt x="4038" y="4586"/>
                  <a:pt x="4038" y="4585"/>
                </a:cubicBezTo>
                <a:cubicBezTo>
                  <a:pt x="4022" y="4566"/>
                  <a:pt x="4007" y="4546"/>
                  <a:pt x="3993" y="4525"/>
                </a:cubicBezTo>
                <a:cubicBezTo>
                  <a:pt x="3934" y="4437"/>
                  <a:pt x="3890" y="4331"/>
                  <a:pt x="3867" y="4210"/>
                </a:cubicBezTo>
                <a:cubicBezTo>
                  <a:pt x="3864" y="4198"/>
                  <a:pt x="3862" y="4185"/>
                  <a:pt x="3860" y="4173"/>
                </a:cubicBezTo>
                <a:cubicBezTo>
                  <a:pt x="3859" y="4163"/>
                  <a:pt x="3856" y="4153"/>
                  <a:pt x="3855" y="4143"/>
                </a:cubicBezTo>
                <a:cubicBezTo>
                  <a:pt x="3855" y="4142"/>
                  <a:pt x="3855" y="4141"/>
                  <a:pt x="3855" y="4141"/>
                </a:cubicBezTo>
                <a:cubicBezTo>
                  <a:pt x="3851" y="4116"/>
                  <a:pt x="3846" y="4091"/>
                  <a:pt x="3843" y="4065"/>
                </a:cubicBezTo>
                <a:cubicBezTo>
                  <a:pt x="3830" y="3937"/>
                  <a:pt x="3818" y="3880"/>
                  <a:pt x="3787" y="3855"/>
                </a:cubicBezTo>
                <a:cubicBezTo>
                  <a:pt x="3775" y="3852"/>
                  <a:pt x="3763" y="3850"/>
                  <a:pt x="3746" y="3850"/>
                </a:cubicBezTo>
                <a:cubicBezTo>
                  <a:pt x="3733" y="3850"/>
                  <a:pt x="3720" y="3853"/>
                  <a:pt x="3709" y="3855"/>
                </a:cubicBezTo>
                <a:cubicBezTo>
                  <a:pt x="3709" y="3855"/>
                  <a:pt x="3708" y="3855"/>
                  <a:pt x="3708" y="3855"/>
                </a:cubicBezTo>
                <a:cubicBezTo>
                  <a:pt x="3699" y="3857"/>
                  <a:pt x="3691" y="3860"/>
                  <a:pt x="3684" y="3864"/>
                </a:cubicBezTo>
                <a:cubicBezTo>
                  <a:pt x="3683" y="3865"/>
                  <a:pt x="3682" y="3865"/>
                  <a:pt x="3681" y="3866"/>
                </a:cubicBezTo>
                <a:cubicBezTo>
                  <a:pt x="3681" y="3866"/>
                  <a:pt x="3680" y="3866"/>
                  <a:pt x="3680" y="3866"/>
                </a:cubicBezTo>
                <a:cubicBezTo>
                  <a:pt x="3679" y="3866"/>
                  <a:pt x="3678" y="3867"/>
                  <a:pt x="3677" y="3868"/>
                </a:cubicBezTo>
                <a:cubicBezTo>
                  <a:pt x="3669" y="3873"/>
                  <a:pt x="3661" y="3880"/>
                  <a:pt x="3655" y="3887"/>
                </a:cubicBezTo>
                <a:cubicBezTo>
                  <a:pt x="3654" y="3888"/>
                  <a:pt x="3654" y="3887"/>
                  <a:pt x="3653" y="3887"/>
                </a:cubicBezTo>
                <a:cubicBezTo>
                  <a:pt x="3653" y="3887"/>
                  <a:pt x="3654" y="3889"/>
                  <a:pt x="3653" y="3889"/>
                </a:cubicBezTo>
                <a:cubicBezTo>
                  <a:pt x="3647" y="3897"/>
                  <a:pt x="3640" y="3905"/>
                  <a:pt x="3635" y="3916"/>
                </a:cubicBezTo>
                <a:cubicBezTo>
                  <a:pt x="3635" y="3916"/>
                  <a:pt x="3634" y="3915"/>
                  <a:pt x="3633" y="3916"/>
                </a:cubicBezTo>
                <a:cubicBezTo>
                  <a:pt x="3628" y="3951"/>
                  <a:pt x="3628" y="4002"/>
                  <a:pt x="3628" y="4077"/>
                </a:cubicBezTo>
                <a:cubicBezTo>
                  <a:pt x="3628" y="4183"/>
                  <a:pt x="3637" y="4279"/>
                  <a:pt x="3655" y="4368"/>
                </a:cubicBezTo>
                <a:cubicBezTo>
                  <a:pt x="3663" y="4402"/>
                  <a:pt x="3673" y="4436"/>
                  <a:pt x="3684" y="4468"/>
                </a:cubicBezTo>
                <a:cubicBezTo>
                  <a:pt x="3689" y="4483"/>
                  <a:pt x="3695" y="4497"/>
                  <a:pt x="3701" y="4512"/>
                </a:cubicBezTo>
                <a:cubicBezTo>
                  <a:pt x="3705" y="4522"/>
                  <a:pt x="3709" y="4531"/>
                  <a:pt x="3713" y="4541"/>
                </a:cubicBezTo>
                <a:cubicBezTo>
                  <a:pt x="3714" y="4543"/>
                  <a:pt x="3716" y="4547"/>
                  <a:pt x="3717" y="4549"/>
                </a:cubicBezTo>
                <a:cubicBezTo>
                  <a:pt x="3719" y="4554"/>
                  <a:pt x="3720" y="4559"/>
                  <a:pt x="3722" y="4564"/>
                </a:cubicBezTo>
                <a:cubicBezTo>
                  <a:pt x="3729" y="4578"/>
                  <a:pt x="3735" y="4594"/>
                  <a:pt x="3742" y="4608"/>
                </a:cubicBezTo>
                <a:cubicBezTo>
                  <a:pt x="3746" y="4615"/>
                  <a:pt x="3750" y="4624"/>
                  <a:pt x="3754" y="4631"/>
                </a:cubicBezTo>
                <a:cubicBezTo>
                  <a:pt x="3754" y="4632"/>
                  <a:pt x="3755" y="4631"/>
                  <a:pt x="3755" y="4631"/>
                </a:cubicBezTo>
                <a:cubicBezTo>
                  <a:pt x="3770" y="4659"/>
                  <a:pt x="3784" y="4684"/>
                  <a:pt x="3800" y="4709"/>
                </a:cubicBezTo>
                <a:cubicBezTo>
                  <a:pt x="3801" y="4710"/>
                  <a:pt x="3802" y="4711"/>
                  <a:pt x="3802" y="4711"/>
                </a:cubicBezTo>
                <a:cubicBezTo>
                  <a:pt x="3807" y="4719"/>
                  <a:pt x="3812" y="4728"/>
                  <a:pt x="3818" y="4736"/>
                </a:cubicBezTo>
                <a:cubicBezTo>
                  <a:pt x="3818" y="4736"/>
                  <a:pt x="3819" y="4736"/>
                  <a:pt x="3819" y="4736"/>
                </a:cubicBezTo>
                <a:cubicBezTo>
                  <a:pt x="3839" y="4765"/>
                  <a:pt x="3860" y="4792"/>
                  <a:pt x="3883" y="4818"/>
                </a:cubicBezTo>
                <a:cubicBezTo>
                  <a:pt x="3887" y="4823"/>
                  <a:pt x="3892" y="4828"/>
                  <a:pt x="3897" y="4834"/>
                </a:cubicBezTo>
                <a:cubicBezTo>
                  <a:pt x="3898" y="4834"/>
                  <a:pt x="3899" y="4835"/>
                  <a:pt x="3900" y="4835"/>
                </a:cubicBezTo>
                <a:cubicBezTo>
                  <a:pt x="3900" y="4835"/>
                  <a:pt x="3900" y="4837"/>
                  <a:pt x="3900" y="4837"/>
                </a:cubicBezTo>
                <a:cubicBezTo>
                  <a:pt x="3924" y="4863"/>
                  <a:pt x="3949" y="4888"/>
                  <a:pt x="3975" y="4910"/>
                </a:cubicBezTo>
                <a:cubicBezTo>
                  <a:pt x="3976" y="4910"/>
                  <a:pt x="3977" y="4910"/>
                  <a:pt x="3977" y="4910"/>
                </a:cubicBezTo>
                <a:cubicBezTo>
                  <a:pt x="3981" y="4914"/>
                  <a:pt x="3986" y="4917"/>
                  <a:pt x="3991" y="4921"/>
                </a:cubicBezTo>
                <a:cubicBezTo>
                  <a:pt x="3992" y="4921"/>
                  <a:pt x="3992" y="4922"/>
                  <a:pt x="3993" y="4922"/>
                </a:cubicBezTo>
                <a:cubicBezTo>
                  <a:pt x="3993" y="4923"/>
                  <a:pt x="3995" y="4924"/>
                  <a:pt x="3995" y="4924"/>
                </a:cubicBezTo>
                <a:cubicBezTo>
                  <a:pt x="3997" y="4925"/>
                  <a:pt x="3998" y="4925"/>
                  <a:pt x="3999" y="4926"/>
                </a:cubicBezTo>
                <a:cubicBezTo>
                  <a:pt x="4009" y="4933"/>
                  <a:pt x="4021" y="4942"/>
                  <a:pt x="4031" y="4949"/>
                </a:cubicBezTo>
                <a:cubicBezTo>
                  <a:pt x="4064" y="4971"/>
                  <a:pt x="4101" y="4992"/>
                  <a:pt x="4138" y="5011"/>
                </a:cubicBezTo>
                <a:cubicBezTo>
                  <a:pt x="4139" y="5011"/>
                  <a:pt x="4140" y="5011"/>
                  <a:pt x="4140" y="5011"/>
                </a:cubicBezTo>
                <a:cubicBezTo>
                  <a:pt x="4140" y="5011"/>
                  <a:pt x="4140" y="5013"/>
                  <a:pt x="4140" y="5013"/>
                </a:cubicBezTo>
                <a:cubicBezTo>
                  <a:pt x="4147" y="5017"/>
                  <a:pt x="4154" y="5020"/>
                  <a:pt x="4162" y="5024"/>
                </a:cubicBezTo>
                <a:cubicBezTo>
                  <a:pt x="4174" y="5029"/>
                  <a:pt x="4186" y="5033"/>
                  <a:pt x="4198" y="5038"/>
                </a:cubicBezTo>
                <a:cubicBezTo>
                  <a:pt x="4198" y="5038"/>
                  <a:pt x="4199" y="5039"/>
                  <a:pt x="4199" y="5039"/>
                </a:cubicBezTo>
                <a:cubicBezTo>
                  <a:pt x="4202" y="5040"/>
                  <a:pt x="4205" y="5040"/>
                  <a:pt x="4207" y="5041"/>
                </a:cubicBezTo>
                <a:cubicBezTo>
                  <a:pt x="4208" y="5041"/>
                  <a:pt x="4208" y="5041"/>
                  <a:pt x="4209" y="5041"/>
                </a:cubicBezTo>
                <a:cubicBezTo>
                  <a:pt x="4227" y="5047"/>
                  <a:pt x="4248" y="5053"/>
                  <a:pt x="4271" y="5057"/>
                </a:cubicBezTo>
                <a:cubicBezTo>
                  <a:pt x="4279" y="5059"/>
                  <a:pt x="4288" y="5059"/>
                  <a:pt x="4296" y="5061"/>
                </a:cubicBezTo>
                <a:cubicBezTo>
                  <a:pt x="4316" y="5064"/>
                  <a:pt x="4337" y="5068"/>
                  <a:pt x="4358" y="5070"/>
                </a:cubicBezTo>
                <a:cubicBezTo>
                  <a:pt x="4373" y="5071"/>
                  <a:pt x="4388" y="5072"/>
                  <a:pt x="4403" y="5073"/>
                </a:cubicBezTo>
                <a:cubicBezTo>
                  <a:pt x="4419" y="5074"/>
                  <a:pt x="4436" y="5075"/>
                  <a:pt x="4451" y="5075"/>
                </a:cubicBezTo>
                <a:cubicBezTo>
                  <a:pt x="4482" y="5075"/>
                  <a:pt x="4512" y="5073"/>
                  <a:pt x="4540" y="5070"/>
                </a:cubicBezTo>
                <a:cubicBezTo>
                  <a:pt x="4570" y="5066"/>
                  <a:pt x="4600" y="5061"/>
                  <a:pt x="4629" y="5054"/>
                </a:cubicBezTo>
                <a:cubicBezTo>
                  <a:pt x="4629" y="5054"/>
                  <a:pt x="4629" y="5054"/>
                  <a:pt x="4630" y="5054"/>
                </a:cubicBezTo>
                <a:cubicBezTo>
                  <a:pt x="4657" y="5047"/>
                  <a:pt x="4684" y="5037"/>
                  <a:pt x="4709" y="5027"/>
                </a:cubicBezTo>
                <a:cubicBezTo>
                  <a:pt x="4725" y="5021"/>
                  <a:pt x="4741" y="5015"/>
                  <a:pt x="4756" y="5008"/>
                </a:cubicBezTo>
                <a:cubicBezTo>
                  <a:pt x="4759" y="5006"/>
                  <a:pt x="4762" y="5004"/>
                  <a:pt x="4765" y="5002"/>
                </a:cubicBezTo>
                <a:cubicBezTo>
                  <a:pt x="4832" y="4968"/>
                  <a:pt x="4894" y="4923"/>
                  <a:pt x="4949" y="4871"/>
                </a:cubicBezTo>
                <a:cubicBezTo>
                  <a:pt x="4950" y="4870"/>
                  <a:pt x="4950" y="4871"/>
                  <a:pt x="4951" y="4871"/>
                </a:cubicBezTo>
                <a:cubicBezTo>
                  <a:pt x="4952" y="4869"/>
                  <a:pt x="4954" y="4867"/>
                  <a:pt x="4956" y="4865"/>
                </a:cubicBezTo>
                <a:cubicBezTo>
                  <a:pt x="4956" y="4865"/>
                  <a:pt x="4957" y="4866"/>
                  <a:pt x="4957" y="4865"/>
                </a:cubicBezTo>
                <a:cubicBezTo>
                  <a:pt x="4960" y="4863"/>
                  <a:pt x="4962" y="4861"/>
                  <a:pt x="4964" y="4858"/>
                </a:cubicBezTo>
                <a:cubicBezTo>
                  <a:pt x="5130" y="4686"/>
                  <a:pt x="5217" y="4431"/>
                  <a:pt x="5188" y="4175"/>
                </a:cubicBezTo>
                <a:cubicBezTo>
                  <a:pt x="5179" y="4134"/>
                  <a:pt x="5167" y="4089"/>
                  <a:pt x="5151" y="4031"/>
                </a:cubicBezTo>
                <a:cubicBezTo>
                  <a:pt x="5122" y="3928"/>
                  <a:pt x="5076" y="3836"/>
                  <a:pt x="5018" y="3756"/>
                </a:cubicBezTo>
                <a:cubicBezTo>
                  <a:pt x="4927" y="3648"/>
                  <a:pt x="4787" y="3547"/>
                  <a:pt x="4633" y="3474"/>
                </a:cubicBezTo>
                <a:cubicBezTo>
                  <a:pt x="4632" y="3473"/>
                  <a:pt x="4631" y="3472"/>
                  <a:pt x="4630" y="3472"/>
                </a:cubicBezTo>
                <a:cubicBezTo>
                  <a:pt x="4624" y="3469"/>
                  <a:pt x="4617" y="3467"/>
                  <a:pt x="4610" y="3465"/>
                </a:cubicBezTo>
                <a:cubicBezTo>
                  <a:pt x="4596" y="3459"/>
                  <a:pt x="4583" y="3452"/>
                  <a:pt x="4569" y="3447"/>
                </a:cubicBezTo>
                <a:cubicBezTo>
                  <a:pt x="4569" y="3447"/>
                  <a:pt x="4568" y="3447"/>
                  <a:pt x="4568" y="3447"/>
                </a:cubicBezTo>
                <a:cubicBezTo>
                  <a:pt x="4546" y="3439"/>
                  <a:pt x="4524" y="3431"/>
                  <a:pt x="4501" y="3424"/>
                </a:cubicBezTo>
                <a:cubicBezTo>
                  <a:pt x="4483" y="3418"/>
                  <a:pt x="4466" y="3411"/>
                  <a:pt x="4447" y="3406"/>
                </a:cubicBezTo>
                <a:cubicBezTo>
                  <a:pt x="4431" y="3402"/>
                  <a:pt x="4414" y="3399"/>
                  <a:pt x="4398" y="3395"/>
                </a:cubicBezTo>
                <a:cubicBezTo>
                  <a:pt x="4395" y="3395"/>
                  <a:pt x="4391" y="3393"/>
                  <a:pt x="4387" y="3392"/>
                </a:cubicBezTo>
                <a:cubicBezTo>
                  <a:pt x="4381" y="3390"/>
                  <a:pt x="4376" y="3390"/>
                  <a:pt x="4369" y="3388"/>
                </a:cubicBezTo>
                <a:cubicBezTo>
                  <a:pt x="4362" y="3387"/>
                  <a:pt x="4355" y="3384"/>
                  <a:pt x="4348" y="3383"/>
                </a:cubicBezTo>
                <a:cubicBezTo>
                  <a:pt x="4347" y="3383"/>
                  <a:pt x="4347" y="3383"/>
                  <a:pt x="4346" y="3383"/>
                </a:cubicBezTo>
                <a:cubicBezTo>
                  <a:pt x="4345" y="3383"/>
                  <a:pt x="4344" y="3381"/>
                  <a:pt x="4342" y="3381"/>
                </a:cubicBezTo>
                <a:cubicBezTo>
                  <a:pt x="4334" y="3379"/>
                  <a:pt x="4326" y="3377"/>
                  <a:pt x="4317" y="3376"/>
                </a:cubicBezTo>
                <a:cubicBezTo>
                  <a:pt x="4271" y="3368"/>
                  <a:pt x="4224" y="3362"/>
                  <a:pt x="4177" y="3358"/>
                </a:cubicBezTo>
                <a:cubicBezTo>
                  <a:pt x="4131" y="3355"/>
                  <a:pt x="4083" y="3354"/>
                  <a:pt x="4032" y="3355"/>
                </a:cubicBezTo>
                <a:close/>
                <a:moveTo>
                  <a:pt x="1651" y="6398"/>
                </a:moveTo>
                <a:cubicBezTo>
                  <a:pt x="1729" y="6388"/>
                  <a:pt x="1795" y="6483"/>
                  <a:pt x="1910" y="6678"/>
                </a:cubicBezTo>
                <a:cubicBezTo>
                  <a:pt x="1937" y="6725"/>
                  <a:pt x="1963" y="6771"/>
                  <a:pt x="1988" y="6817"/>
                </a:cubicBezTo>
                <a:cubicBezTo>
                  <a:pt x="2038" y="6909"/>
                  <a:pt x="2084" y="7001"/>
                  <a:pt x="2126" y="7092"/>
                </a:cubicBezTo>
                <a:cubicBezTo>
                  <a:pt x="2249" y="7365"/>
                  <a:pt x="2334" y="7632"/>
                  <a:pt x="2381" y="7898"/>
                </a:cubicBezTo>
                <a:cubicBezTo>
                  <a:pt x="2383" y="7906"/>
                  <a:pt x="2383" y="7914"/>
                  <a:pt x="2384" y="7921"/>
                </a:cubicBezTo>
                <a:cubicBezTo>
                  <a:pt x="2398" y="8002"/>
                  <a:pt x="2408" y="8083"/>
                  <a:pt x="2414" y="8164"/>
                </a:cubicBezTo>
                <a:cubicBezTo>
                  <a:pt x="2418" y="8209"/>
                  <a:pt x="2421" y="8253"/>
                  <a:pt x="2422" y="8297"/>
                </a:cubicBezTo>
                <a:cubicBezTo>
                  <a:pt x="2424" y="8342"/>
                  <a:pt x="2424" y="8385"/>
                  <a:pt x="2424" y="8429"/>
                </a:cubicBezTo>
                <a:cubicBezTo>
                  <a:pt x="2423" y="8473"/>
                  <a:pt x="2421" y="8518"/>
                  <a:pt x="2418" y="8562"/>
                </a:cubicBezTo>
                <a:cubicBezTo>
                  <a:pt x="2413" y="8651"/>
                  <a:pt x="2403" y="8740"/>
                  <a:pt x="2389" y="8828"/>
                </a:cubicBezTo>
                <a:cubicBezTo>
                  <a:pt x="2341" y="9137"/>
                  <a:pt x="2225" y="9514"/>
                  <a:pt x="2074" y="9871"/>
                </a:cubicBezTo>
                <a:cubicBezTo>
                  <a:pt x="2013" y="10013"/>
                  <a:pt x="1946" y="10152"/>
                  <a:pt x="1876" y="10282"/>
                </a:cubicBezTo>
                <a:cubicBezTo>
                  <a:pt x="1842" y="10348"/>
                  <a:pt x="1807" y="10411"/>
                  <a:pt x="1770" y="10471"/>
                </a:cubicBezTo>
                <a:cubicBezTo>
                  <a:pt x="1712" y="10567"/>
                  <a:pt x="1659" y="10661"/>
                  <a:pt x="1621" y="10735"/>
                </a:cubicBezTo>
                <a:cubicBezTo>
                  <a:pt x="1582" y="10809"/>
                  <a:pt x="1558" y="10863"/>
                  <a:pt x="1558" y="10879"/>
                </a:cubicBezTo>
                <a:cubicBezTo>
                  <a:pt x="1558" y="10902"/>
                  <a:pt x="1548" y="10929"/>
                  <a:pt x="1533" y="10950"/>
                </a:cubicBezTo>
                <a:cubicBezTo>
                  <a:pt x="1528" y="10957"/>
                  <a:pt x="1522" y="10963"/>
                  <a:pt x="1516" y="10968"/>
                </a:cubicBezTo>
                <a:cubicBezTo>
                  <a:pt x="1512" y="10971"/>
                  <a:pt x="1508" y="10970"/>
                  <a:pt x="1503" y="10966"/>
                </a:cubicBezTo>
                <a:cubicBezTo>
                  <a:pt x="1497" y="10962"/>
                  <a:pt x="1490" y="10954"/>
                  <a:pt x="1483" y="10943"/>
                </a:cubicBezTo>
                <a:cubicBezTo>
                  <a:pt x="1438" y="10876"/>
                  <a:pt x="1360" y="10694"/>
                  <a:pt x="1276" y="10467"/>
                </a:cubicBezTo>
                <a:cubicBezTo>
                  <a:pt x="1248" y="10391"/>
                  <a:pt x="1220" y="10311"/>
                  <a:pt x="1191" y="10227"/>
                </a:cubicBezTo>
                <a:cubicBezTo>
                  <a:pt x="1134" y="10061"/>
                  <a:pt x="1078" y="9885"/>
                  <a:pt x="1030" y="9718"/>
                </a:cubicBezTo>
                <a:cubicBezTo>
                  <a:pt x="1006" y="9634"/>
                  <a:pt x="984" y="9554"/>
                  <a:pt x="965" y="9478"/>
                </a:cubicBezTo>
                <a:cubicBezTo>
                  <a:pt x="947" y="9406"/>
                  <a:pt x="931" y="9335"/>
                  <a:pt x="916" y="9265"/>
                </a:cubicBezTo>
                <a:cubicBezTo>
                  <a:pt x="886" y="9126"/>
                  <a:pt x="862" y="8993"/>
                  <a:pt x="844" y="8864"/>
                </a:cubicBezTo>
                <a:cubicBezTo>
                  <a:pt x="809" y="8606"/>
                  <a:pt x="799" y="8368"/>
                  <a:pt x="815" y="8143"/>
                </a:cubicBezTo>
                <a:cubicBezTo>
                  <a:pt x="823" y="8031"/>
                  <a:pt x="838" y="7921"/>
                  <a:pt x="859" y="7815"/>
                </a:cubicBezTo>
                <a:cubicBezTo>
                  <a:pt x="890" y="7655"/>
                  <a:pt x="935" y="7500"/>
                  <a:pt x="996" y="7349"/>
                </a:cubicBezTo>
                <a:cubicBezTo>
                  <a:pt x="1017" y="7299"/>
                  <a:pt x="1039" y="7250"/>
                  <a:pt x="1063" y="7200"/>
                </a:cubicBezTo>
                <a:cubicBezTo>
                  <a:pt x="1110" y="7101"/>
                  <a:pt x="1165" y="7000"/>
                  <a:pt x="1226" y="6902"/>
                </a:cubicBezTo>
                <a:cubicBezTo>
                  <a:pt x="1256" y="6853"/>
                  <a:pt x="1290" y="6804"/>
                  <a:pt x="1324" y="6755"/>
                </a:cubicBezTo>
                <a:cubicBezTo>
                  <a:pt x="1444" y="6582"/>
                  <a:pt x="1523" y="6474"/>
                  <a:pt x="1589" y="6426"/>
                </a:cubicBezTo>
                <a:cubicBezTo>
                  <a:pt x="1611" y="6410"/>
                  <a:pt x="1632" y="6400"/>
                  <a:pt x="1651" y="6398"/>
                </a:cubicBezTo>
                <a:close/>
                <a:moveTo>
                  <a:pt x="1163" y="11385"/>
                </a:moveTo>
                <a:cubicBezTo>
                  <a:pt x="1157" y="11387"/>
                  <a:pt x="1151" y="11391"/>
                  <a:pt x="1144" y="11397"/>
                </a:cubicBezTo>
                <a:cubicBezTo>
                  <a:pt x="1142" y="11399"/>
                  <a:pt x="1140" y="11401"/>
                  <a:pt x="1138" y="11403"/>
                </a:cubicBezTo>
                <a:cubicBezTo>
                  <a:pt x="1134" y="11407"/>
                  <a:pt x="1128" y="11413"/>
                  <a:pt x="1124" y="11419"/>
                </a:cubicBezTo>
                <a:cubicBezTo>
                  <a:pt x="1113" y="11432"/>
                  <a:pt x="1101" y="11451"/>
                  <a:pt x="1088" y="11472"/>
                </a:cubicBezTo>
                <a:cubicBezTo>
                  <a:pt x="1088" y="11472"/>
                  <a:pt x="1087" y="11474"/>
                  <a:pt x="1087" y="11474"/>
                </a:cubicBezTo>
                <a:cubicBezTo>
                  <a:pt x="1084" y="11479"/>
                  <a:pt x="1081" y="11484"/>
                  <a:pt x="1077" y="11490"/>
                </a:cubicBezTo>
                <a:cubicBezTo>
                  <a:pt x="1076" y="11492"/>
                  <a:pt x="1075" y="11494"/>
                  <a:pt x="1075" y="11495"/>
                </a:cubicBezTo>
                <a:cubicBezTo>
                  <a:pt x="1074" y="11497"/>
                  <a:pt x="1073" y="11499"/>
                  <a:pt x="1072" y="11500"/>
                </a:cubicBezTo>
                <a:cubicBezTo>
                  <a:pt x="1072" y="11501"/>
                  <a:pt x="1071" y="11502"/>
                  <a:pt x="1071" y="11502"/>
                </a:cubicBezTo>
                <a:cubicBezTo>
                  <a:pt x="1060" y="11522"/>
                  <a:pt x="1048" y="11544"/>
                  <a:pt x="1035" y="11570"/>
                </a:cubicBezTo>
                <a:cubicBezTo>
                  <a:pt x="1009" y="11621"/>
                  <a:pt x="980" y="11681"/>
                  <a:pt x="943" y="11760"/>
                </a:cubicBezTo>
                <a:cubicBezTo>
                  <a:pt x="911" y="11830"/>
                  <a:pt x="882" y="11896"/>
                  <a:pt x="855" y="11959"/>
                </a:cubicBezTo>
                <a:cubicBezTo>
                  <a:pt x="854" y="11960"/>
                  <a:pt x="853" y="11961"/>
                  <a:pt x="852" y="11962"/>
                </a:cubicBezTo>
                <a:cubicBezTo>
                  <a:pt x="852" y="11963"/>
                  <a:pt x="851" y="11963"/>
                  <a:pt x="851" y="11964"/>
                </a:cubicBezTo>
                <a:cubicBezTo>
                  <a:pt x="851" y="11964"/>
                  <a:pt x="851" y="11965"/>
                  <a:pt x="851" y="11966"/>
                </a:cubicBezTo>
                <a:cubicBezTo>
                  <a:pt x="835" y="12002"/>
                  <a:pt x="822" y="12035"/>
                  <a:pt x="808" y="12069"/>
                </a:cubicBezTo>
                <a:cubicBezTo>
                  <a:pt x="807" y="12072"/>
                  <a:pt x="804" y="12076"/>
                  <a:pt x="803" y="12079"/>
                </a:cubicBezTo>
                <a:cubicBezTo>
                  <a:pt x="802" y="12081"/>
                  <a:pt x="802" y="12081"/>
                  <a:pt x="802" y="12083"/>
                </a:cubicBezTo>
                <a:cubicBezTo>
                  <a:pt x="801" y="12085"/>
                  <a:pt x="800" y="12089"/>
                  <a:pt x="799" y="12092"/>
                </a:cubicBezTo>
                <a:cubicBezTo>
                  <a:pt x="795" y="12101"/>
                  <a:pt x="791" y="12111"/>
                  <a:pt x="787" y="12120"/>
                </a:cubicBezTo>
                <a:cubicBezTo>
                  <a:pt x="786" y="12122"/>
                  <a:pt x="785" y="12124"/>
                  <a:pt x="784" y="12125"/>
                </a:cubicBezTo>
                <a:cubicBezTo>
                  <a:pt x="695" y="12376"/>
                  <a:pt x="632" y="12631"/>
                  <a:pt x="596" y="12876"/>
                </a:cubicBezTo>
                <a:cubicBezTo>
                  <a:pt x="596" y="12877"/>
                  <a:pt x="596" y="12878"/>
                  <a:pt x="596" y="12878"/>
                </a:cubicBezTo>
                <a:cubicBezTo>
                  <a:pt x="596" y="12882"/>
                  <a:pt x="595" y="12885"/>
                  <a:pt x="595" y="12889"/>
                </a:cubicBezTo>
                <a:cubicBezTo>
                  <a:pt x="595" y="12891"/>
                  <a:pt x="595" y="12894"/>
                  <a:pt x="595" y="12896"/>
                </a:cubicBezTo>
                <a:cubicBezTo>
                  <a:pt x="595" y="12898"/>
                  <a:pt x="595" y="12901"/>
                  <a:pt x="595" y="12903"/>
                </a:cubicBezTo>
                <a:cubicBezTo>
                  <a:pt x="595" y="12907"/>
                  <a:pt x="594" y="12912"/>
                  <a:pt x="594" y="12916"/>
                </a:cubicBezTo>
                <a:cubicBezTo>
                  <a:pt x="591" y="12954"/>
                  <a:pt x="587" y="12992"/>
                  <a:pt x="586" y="13033"/>
                </a:cubicBezTo>
                <a:cubicBezTo>
                  <a:pt x="583" y="13088"/>
                  <a:pt x="583" y="13148"/>
                  <a:pt x="583" y="13208"/>
                </a:cubicBezTo>
                <a:cubicBezTo>
                  <a:pt x="583" y="13332"/>
                  <a:pt x="585" y="13434"/>
                  <a:pt x="591" y="13525"/>
                </a:cubicBezTo>
                <a:cubicBezTo>
                  <a:pt x="594" y="13566"/>
                  <a:pt x="597" y="13605"/>
                  <a:pt x="602" y="13642"/>
                </a:cubicBezTo>
                <a:cubicBezTo>
                  <a:pt x="603" y="13651"/>
                  <a:pt x="604" y="13659"/>
                  <a:pt x="606" y="13668"/>
                </a:cubicBezTo>
                <a:cubicBezTo>
                  <a:pt x="609" y="13695"/>
                  <a:pt x="613" y="13720"/>
                  <a:pt x="618" y="13745"/>
                </a:cubicBezTo>
                <a:cubicBezTo>
                  <a:pt x="618" y="13745"/>
                  <a:pt x="619" y="13746"/>
                  <a:pt x="619" y="13746"/>
                </a:cubicBezTo>
                <a:cubicBezTo>
                  <a:pt x="620" y="13755"/>
                  <a:pt x="621" y="13765"/>
                  <a:pt x="623" y="13773"/>
                </a:cubicBezTo>
                <a:cubicBezTo>
                  <a:pt x="623" y="13773"/>
                  <a:pt x="623" y="13775"/>
                  <a:pt x="623" y="13775"/>
                </a:cubicBezTo>
                <a:cubicBezTo>
                  <a:pt x="630" y="13807"/>
                  <a:pt x="638" y="13837"/>
                  <a:pt x="647" y="13867"/>
                </a:cubicBezTo>
                <a:cubicBezTo>
                  <a:pt x="655" y="13896"/>
                  <a:pt x="666" y="13924"/>
                  <a:pt x="677" y="13952"/>
                </a:cubicBezTo>
                <a:cubicBezTo>
                  <a:pt x="681" y="13961"/>
                  <a:pt x="684" y="13970"/>
                  <a:pt x="688" y="13979"/>
                </a:cubicBezTo>
                <a:cubicBezTo>
                  <a:pt x="688" y="13980"/>
                  <a:pt x="689" y="13981"/>
                  <a:pt x="689" y="13981"/>
                </a:cubicBezTo>
                <a:cubicBezTo>
                  <a:pt x="689" y="13982"/>
                  <a:pt x="690" y="13983"/>
                  <a:pt x="690" y="13984"/>
                </a:cubicBezTo>
                <a:cubicBezTo>
                  <a:pt x="697" y="13999"/>
                  <a:pt x="703" y="14014"/>
                  <a:pt x="710" y="14029"/>
                </a:cubicBezTo>
                <a:cubicBezTo>
                  <a:pt x="730" y="14071"/>
                  <a:pt x="752" y="14114"/>
                  <a:pt x="778" y="14160"/>
                </a:cubicBezTo>
                <a:cubicBezTo>
                  <a:pt x="808" y="14213"/>
                  <a:pt x="834" y="14253"/>
                  <a:pt x="855" y="14283"/>
                </a:cubicBezTo>
                <a:cubicBezTo>
                  <a:pt x="855" y="14283"/>
                  <a:pt x="855" y="14284"/>
                  <a:pt x="855" y="14284"/>
                </a:cubicBezTo>
                <a:cubicBezTo>
                  <a:pt x="866" y="14298"/>
                  <a:pt x="895" y="14330"/>
                  <a:pt x="896" y="14331"/>
                </a:cubicBezTo>
                <a:cubicBezTo>
                  <a:pt x="897" y="14331"/>
                  <a:pt x="857" y="14228"/>
                  <a:pt x="834" y="14164"/>
                </a:cubicBezTo>
                <a:cubicBezTo>
                  <a:pt x="833" y="14163"/>
                  <a:pt x="833" y="14161"/>
                  <a:pt x="832" y="14160"/>
                </a:cubicBezTo>
                <a:cubicBezTo>
                  <a:pt x="813" y="14121"/>
                  <a:pt x="795" y="14081"/>
                  <a:pt x="779" y="14039"/>
                </a:cubicBezTo>
                <a:cubicBezTo>
                  <a:pt x="775" y="14028"/>
                  <a:pt x="770" y="14017"/>
                  <a:pt x="766" y="14006"/>
                </a:cubicBezTo>
                <a:cubicBezTo>
                  <a:pt x="766" y="14005"/>
                  <a:pt x="766" y="14004"/>
                  <a:pt x="766" y="14004"/>
                </a:cubicBezTo>
                <a:cubicBezTo>
                  <a:pt x="766" y="14003"/>
                  <a:pt x="766" y="14003"/>
                  <a:pt x="766" y="14002"/>
                </a:cubicBezTo>
                <a:cubicBezTo>
                  <a:pt x="761" y="13987"/>
                  <a:pt x="755" y="13973"/>
                  <a:pt x="750" y="13958"/>
                </a:cubicBezTo>
                <a:cubicBezTo>
                  <a:pt x="750" y="13956"/>
                  <a:pt x="749" y="13955"/>
                  <a:pt x="749" y="13954"/>
                </a:cubicBezTo>
                <a:cubicBezTo>
                  <a:pt x="743" y="13937"/>
                  <a:pt x="739" y="13920"/>
                  <a:pt x="734" y="13903"/>
                </a:cubicBezTo>
                <a:cubicBezTo>
                  <a:pt x="734" y="13902"/>
                  <a:pt x="734" y="13901"/>
                  <a:pt x="734" y="13901"/>
                </a:cubicBezTo>
                <a:cubicBezTo>
                  <a:pt x="730" y="13886"/>
                  <a:pt x="726" y="13872"/>
                  <a:pt x="722" y="13857"/>
                </a:cubicBezTo>
                <a:cubicBezTo>
                  <a:pt x="722" y="13856"/>
                  <a:pt x="722" y="13855"/>
                  <a:pt x="722" y="13855"/>
                </a:cubicBezTo>
                <a:cubicBezTo>
                  <a:pt x="682" y="13727"/>
                  <a:pt x="671" y="13623"/>
                  <a:pt x="674" y="13443"/>
                </a:cubicBezTo>
                <a:cubicBezTo>
                  <a:pt x="674" y="13441"/>
                  <a:pt x="675" y="13441"/>
                  <a:pt x="674" y="13439"/>
                </a:cubicBezTo>
                <a:cubicBezTo>
                  <a:pt x="674" y="13439"/>
                  <a:pt x="674" y="13438"/>
                  <a:pt x="674" y="13438"/>
                </a:cubicBezTo>
                <a:cubicBezTo>
                  <a:pt x="674" y="13402"/>
                  <a:pt x="675" y="13367"/>
                  <a:pt x="676" y="13329"/>
                </a:cubicBezTo>
                <a:cubicBezTo>
                  <a:pt x="677" y="13289"/>
                  <a:pt x="678" y="13246"/>
                  <a:pt x="681" y="13203"/>
                </a:cubicBezTo>
                <a:cubicBezTo>
                  <a:pt x="685" y="13135"/>
                  <a:pt x="692" y="13070"/>
                  <a:pt x="700" y="13006"/>
                </a:cubicBezTo>
                <a:cubicBezTo>
                  <a:pt x="701" y="12999"/>
                  <a:pt x="701" y="12992"/>
                  <a:pt x="702" y="12985"/>
                </a:cubicBezTo>
                <a:cubicBezTo>
                  <a:pt x="710" y="12924"/>
                  <a:pt x="720" y="12864"/>
                  <a:pt x="731" y="12805"/>
                </a:cubicBezTo>
                <a:cubicBezTo>
                  <a:pt x="731" y="12805"/>
                  <a:pt x="731" y="12804"/>
                  <a:pt x="731" y="12804"/>
                </a:cubicBezTo>
                <a:cubicBezTo>
                  <a:pt x="732" y="12803"/>
                  <a:pt x="733" y="12804"/>
                  <a:pt x="733" y="12804"/>
                </a:cubicBezTo>
                <a:cubicBezTo>
                  <a:pt x="739" y="12774"/>
                  <a:pt x="744" y="12744"/>
                  <a:pt x="751" y="12715"/>
                </a:cubicBezTo>
                <a:cubicBezTo>
                  <a:pt x="761" y="12674"/>
                  <a:pt x="772" y="12633"/>
                  <a:pt x="784" y="12592"/>
                </a:cubicBezTo>
                <a:cubicBezTo>
                  <a:pt x="792" y="12566"/>
                  <a:pt x="802" y="12539"/>
                  <a:pt x="811" y="12512"/>
                </a:cubicBezTo>
                <a:cubicBezTo>
                  <a:pt x="833" y="12449"/>
                  <a:pt x="857" y="12384"/>
                  <a:pt x="885" y="12317"/>
                </a:cubicBezTo>
                <a:cubicBezTo>
                  <a:pt x="885" y="12317"/>
                  <a:pt x="885" y="12316"/>
                  <a:pt x="885" y="12315"/>
                </a:cubicBezTo>
                <a:cubicBezTo>
                  <a:pt x="885" y="12315"/>
                  <a:pt x="886" y="12316"/>
                  <a:pt x="887" y="12315"/>
                </a:cubicBezTo>
                <a:cubicBezTo>
                  <a:pt x="887" y="12314"/>
                  <a:pt x="887" y="12311"/>
                  <a:pt x="888" y="12310"/>
                </a:cubicBezTo>
                <a:cubicBezTo>
                  <a:pt x="888" y="12309"/>
                  <a:pt x="889" y="12308"/>
                  <a:pt x="889" y="12307"/>
                </a:cubicBezTo>
                <a:cubicBezTo>
                  <a:pt x="890" y="12304"/>
                  <a:pt x="891" y="12302"/>
                  <a:pt x="892" y="12299"/>
                </a:cubicBezTo>
                <a:cubicBezTo>
                  <a:pt x="898" y="12286"/>
                  <a:pt x="903" y="12272"/>
                  <a:pt x="909" y="12259"/>
                </a:cubicBezTo>
                <a:cubicBezTo>
                  <a:pt x="909" y="12258"/>
                  <a:pt x="910" y="12259"/>
                  <a:pt x="910" y="12259"/>
                </a:cubicBezTo>
                <a:cubicBezTo>
                  <a:pt x="923" y="12230"/>
                  <a:pt x="936" y="12201"/>
                  <a:pt x="950" y="12172"/>
                </a:cubicBezTo>
                <a:cubicBezTo>
                  <a:pt x="974" y="12120"/>
                  <a:pt x="1001" y="12065"/>
                  <a:pt x="1030" y="12010"/>
                </a:cubicBezTo>
                <a:cubicBezTo>
                  <a:pt x="1043" y="11984"/>
                  <a:pt x="1055" y="11959"/>
                  <a:pt x="1069" y="11932"/>
                </a:cubicBezTo>
                <a:cubicBezTo>
                  <a:pt x="1124" y="11829"/>
                  <a:pt x="1166" y="11751"/>
                  <a:pt x="1195" y="11689"/>
                </a:cubicBezTo>
                <a:cubicBezTo>
                  <a:pt x="1210" y="11658"/>
                  <a:pt x="1221" y="11630"/>
                  <a:pt x="1230" y="11607"/>
                </a:cubicBezTo>
                <a:cubicBezTo>
                  <a:pt x="1239" y="11584"/>
                  <a:pt x="1245" y="11563"/>
                  <a:pt x="1248" y="11545"/>
                </a:cubicBezTo>
                <a:cubicBezTo>
                  <a:pt x="1250" y="11509"/>
                  <a:pt x="1241" y="11482"/>
                  <a:pt x="1222" y="11445"/>
                </a:cubicBezTo>
                <a:cubicBezTo>
                  <a:pt x="1208" y="11420"/>
                  <a:pt x="1198" y="11403"/>
                  <a:pt x="1189" y="11390"/>
                </a:cubicBezTo>
                <a:cubicBezTo>
                  <a:pt x="1188" y="11390"/>
                  <a:pt x="1187" y="11389"/>
                  <a:pt x="1187" y="11389"/>
                </a:cubicBezTo>
                <a:cubicBezTo>
                  <a:pt x="1185" y="11387"/>
                  <a:pt x="1182" y="11386"/>
                  <a:pt x="1179" y="11385"/>
                </a:cubicBezTo>
                <a:cubicBezTo>
                  <a:pt x="1179" y="11385"/>
                  <a:pt x="1178" y="11385"/>
                  <a:pt x="1178" y="11385"/>
                </a:cubicBezTo>
                <a:cubicBezTo>
                  <a:pt x="1173" y="11384"/>
                  <a:pt x="1169" y="11383"/>
                  <a:pt x="1163" y="11385"/>
                </a:cubicBezTo>
                <a:close/>
              </a:path>
            </a:pathLst>
          </a:custGeom>
          <a:ln w="12700">
            <a:miter lim="400000"/>
          </a:ln>
        </p:spPr>
      </p:pic>
      <p:pic>
        <p:nvPicPr>
          <p:cNvPr id="191" name="simple-corner-scroll-RTGLjjgTL.jpg" descr="simple-corner-scroll-RTGLjjgTL.jpg"/>
          <p:cNvPicPr>
            <a:picLocks noChangeAspect="1"/>
          </p:cNvPicPr>
          <p:nvPr/>
        </p:nvPicPr>
        <p:blipFill>
          <a:blip r:embed="rId2">
            <a:extLst/>
          </a:blip>
          <a:srcRect l="1007" t="1564" r="1401" b="1306"/>
          <a:stretch>
            <a:fillRect/>
          </a:stretch>
        </p:blipFill>
        <p:spPr>
          <a:xfrm rot="10800000">
            <a:off x="6260676" y="4539090"/>
            <a:ext cx="6468774" cy="4828030"/>
          </a:xfrm>
          <a:custGeom>
            <a:avLst/>
            <a:gdLst/>
            <a:ahLst/>
            <a:cxnLst>
              <a:cxn ang="0">
                <a:pos x="wd2" y="hd2"/>
              </a:cxn>
              <a:cxn ang="5400000">
                <a:pos x="wd2" y="hd2"/>
              </a:cxn>
              <a:cxn ang="10800000">
                <a:pos x="wd2" y="hd2"/>
              </a:cxn>
              <a:cxn ang="16200000">
                <a:pos x="wd2" y="hd2"/>
              </a:cxn>
            </a:cxnLst>
            <a:rect l="0" t="0" r="r" b="b"/>
            <a:pathLst>
              <a:path w="21599" h="21599" extrusionOk="0">
                <a:moveTo>
                  <a:pt x="1224" y="1"/>
                </a:moveTo>
                <a:cubicBezTo>
                  <a:pt x="1181" y="0"/>
                  <a:pt x="1140" y="1"/>
                  <a:pt x="1099" y="4"/>
                </a:cubicBezTo>
                <a:cubicBezTo>
                  <a:pt x="1073" y="6"/>
                  <a:pt x="1048" y="11"/>
                  <a:pt x="1023" y="15"/>
                </a:cubicBezTo>
                <a:cubicBezTo>
                  <a:pt x="1019" y="15"/>
                  <a:pt x="1015" y="14"/>
                  <a:pt x="1011" y="15"/>
                </a:cubicBezTo>
                <a:cubicBezTo>
                  <a:pt x="1010" y="15"/>
                  <a:pt x="1010" y="17"/>
                  <a:pt x="1010" y="17"/>
                </a:cubicBezTo>
                <a:cubicBezTo>
                  <a:pt x="1009" y="17"/>
                  <a:pt x="1007" y="16"/>
                  <a:pt x="1006" y="17"/>
                </a:cubicBezTo>
                <a:cubicBezTo>
                  <a:pt x="1004" y="17"/>
                  <a:pt x="1003" y="16"/>
                  <a:pt x="1002" y="17"/>
                </a:cubicBezTo>
                <a:cubicBezTo>
                  <a:pt x="995" y="18"/>
                  <a:pt x="988" y="19"/>
                  <a:pt x="981" y="20"/>
                </a:cubicBezTo>
                <a:cubicBezTo>
                  <a:pt x="950" y="26"/>
                  <a:pt x="919" y="33"/>
                  <a:pt x="889" y="41"/>
                </a:cubicBezTo>
                <a:cubicBezTo>
                  <a:pt x="889" y="42"/>
                  <a:pt x="888" y="41"/>
                  <a:pt x="888" y="41"/>
                </a:cubicBezTo>
                <a:cubicBezTo>
                  <a:pt x="887" y="42"/>
                  <a:pt x="887" y="41"/>
                  <a:pt x="887" y="41"/>
                </a:cubicBezTo>
                <a:cubicBezTo>
                  <a:pt x="880" y="43"/>
                  <a:pt x="873" y="45"/>
                  <a:pt x="867" y="47"/>
                </a:cubicBezTo>
                <a:cubicBezTo>
                  <a:pt x="833" y="57"/>
                  <a:pt x="801" y="68"/>
                  <a:pt x="769" y="81"/>
                </a:cubicBezTo>
                <a:cubicBezTo>
                  <a:pt x="767" y="81"/>
                  <a:pt x="766" y="82"/>
                  <a:pt x="765" y="82"/>
                </a:cubicBezTo>
                <a:cubicBezTo>
                  <a:pt x="764" y="83"/>
                  <a:pt x="763" y="82"/>
                  <a:pt x="762" y="82"/>
                </a:cubicBezTo>
                <a:cubicBezTo>
                  <a:pt x="762" y="82"/>
                  <a:pt x="761" y="84"/>
                  <a:pt x="761" y="84"/>
                </a:cubicBezTo>
                <a:cubicBezTo>
                  <a:pt x="760" y="84"/>
                  <a:pt x="760" y="84"/>
                  <a:pt x="759" y="84"/>
                </a:cubicBezTo>
                <a:cubicBezTo>
                  <a:pt x="759" y="84"/>
                  <a:pt x="758" y="84"/>
                  <a:pt x="758" y="84"/>
                </a:cubicBezTo>
                <a:cubicBezTo>
                  <a:pt x="742" y="91"/>
                  <a:pt x="726" y="100"/>
                  <a:pt x="710" y="107"/>
                </a:cubicBezTo>
                <a:cubicBezTo>
                  <a:pt x="690" y="117"/>
                  <a:pt x="669" y="126"/>
                  <a:pt x="649" y="137"/>
                </a:cubicBezTo>
                <a:cubicBezTo>
                  <a:pt x="638" y="143"/>
                  <a:pt x="627" y="149"/>
                  <a:pt x="616" y="155"/>
                </a:cubicBezTo>
                <a:cubicBezTo>
                  <a:pt x="584" y="174"/>
                  <a:pt x="552" y="196"/>
                  <a:pt x="521" y="219"/>
                </a:cubicBezTo>
                <a:cubicBezTo>
                  <a:pt x="489" y="242"/>
                  <a:pt x="458" y="265"/>
                  <a:pt x="427" y="292"/>
                </a:cubicBezTo>
                <a:cubicBezTo>
                  <a:pt x="417" y="300"/>
                  <a:pt x="407" y="309"/>
                  <a:pt x="398" y="317"/>
                </a:cubicBezTo>
                <a:cubicBezTo>
                  <a:pt x="293" y="412"/>
                  <a:pt x="203" y="526"/>
                  <a:pt x="134" y="654"/>
                </a:cubicBezTo>
                <a:cubicBezTo>
                  <a:pt x="133" y="654"/>
                  <a:pt x="134" y="656"/>
                  <a:pt x="134" y="656"/>
                </a:cubicBezTo>
                <a:cubicBezTo>
                  <a:pt x="122" y="688"/>
                  <a:pt x="108" y="722"/>
                  <a:pt x="93" y="757"/>
                </a:cubicBezTo>
                <a:cubicBezTo>
                  <a:pt x="77" y="792"/>
                  <a:pt x="66" y="827"/>
                  <a:pt x="54" y="862"/>
                </a:cubicBezTo>
                <a:cubicBezTo>
                  <a:pt x="50" y="874"/>
                  <a:pt x="46" y="885"/>
                  <a:pt x="42" y="897"/>
                </a:cubicBezTo>
                <a:cubicBezTo>
                  <a:pt x="35" y="923"/>
                  <a:pt x="27" y="949"/>
                  <a:pt x="21" y="975"/>
                </a:cubicBezTo>
                <a:cubicBezTo>
                  <a:pt x="21" y="976"/>
                  <a:pt x="21" y="977"/>
                  <a:pt x="21" y="977"/>
                </a:cubicBezTo>
                <a:cubicBezTo>
                  <a:pt x="16" y="1000"/>
                  <a:pt x="12" y="1023"/>
                  <a:pt x="8" y="1046"/>
                </a:cubicBezTo>
                <a:cubicBezTo>
                  <a:pt x="8" y="1047"/>
                  <a:pt x="8" y="1048"/>
                  <a:pt x="8" y="1048"/>
                </a:cubicBezTo>
                <a:cubicBezTo>
                  <a:pt x="8" y="1049"/>
                  <a:pt x="8" y="1049"/>
                  <a:pt x="8" y="1050"/>
                </a:cubicBezTo>
                <a:cubicBezTo>
                  <a:pt x="3" y="1113"/>
                  <a:pt x="0" y="1185"/>
                  <a:pt x="0" y="1279"/>
                </a:cubicBezTo>
                <a:cubicBezTo>
                  <a:pt x="0" y="1391"/>
                  <a:pt x="2" y="1479"/>
                  <a:pt x="5" y="1552"/>
                </a:cubicBezTo>
                <a:cubicBezTo>
                  <a:pt x="5" y="1553"/>
                  <a:pt x="5" y="1554"/>
                  <a:pt x="5" y="1554"/>
                </a:cubicBezTo>
                <a:cubicBezTo>
                  <a:pt x="10" y="1590"/>
                  <a:pt x="15" y="1625"/>
                  <a:pt x="23" y="1659"/>
                </a:cubicBezTo>
                <a:cubicBezTo>
                  <a:pt x="25" y="1669"/>
                  <a:pt x="28" y="1679"/>
                  <a:pt x="30" y="1689"/>
                </a:cubicBezTo>
                <a:cubicBezTo>
                  <a:pt x="37" y="1715"/>
                  <a:pt x="43" y="1739"/>
                  <a:pt x="50" y="1764"/>
                </a:cubicBezTo>
                <a:cubicBezTo>
                  <a:pt x="53" y="1771"/>
                  <a:pt x="56" y="1781"/>
                  <a:pt x="58" y="1789"/>
                </a:cubicBezTo>
                <a:cubicBezTo>
                  <a:pt x="69" y="1821"/>
                  <a:pt x="80" y="1853"/>
                  <a:pt x="94" y="1884"/>
                </a:cubicBezTo>
                <a:cubicBezTo>
                  <a:pt x="107" y="1915"/>
                  <a:pt x="123" y="1944"/>
                  <a:pt x="139" y="1973"/>
                </a:cubicBezTo>
                <a:cubicBezTo>
                  <a:pt x="140" y="1974"/>
                  <a:pt x="140" y="1974"/>
                  <a:pt x="140" y="1975"/>
                </a:cubicBezTo>
                <a:cubicBezTo>
                  <a:pt x="145" y="1983"/>
                  <a:pt x="149" y="1992"/>
                  <a:pt x="154" y="2000"/>
                </a:cubicBezTo>
                <a:cubicBezTo>
                  <a:pt x="168" y="2024"/>
                  <a:pt x="183" y="2049"/>
                  <a:pt x="199" y="2073"/>
                </a:cubicBezTo>
                <a:cubicBezTo>
                  <a:pt x="202" y="2078"/>
                  <a:pt x="207" y="2083"/>
                  <a:pt x="211" y="2089"/>
                </a:cubicBezTo>
                <a:cubicBezTo>
                  <a:pt x="232" y="2119"/>
                  <a:pt x="254" y="2150"/>
                  <a:pt x="278" y="2181"/>
                </a:cubicBezTo>
                <a:lnTo>
                  <a:pt x="334" y="2252"/>
                </a:lnTo>
                <a:cubicBezTo>
                  <a:pt x="448" y="2378"/>
                  <a:pt x="586" y="2495"/>
                  <a:pt x="742" y="2600"/>
                </a:cubicBezTo>
                <a:cubicBezTo>
                  <a:pt x="743" y="2600"/>
                  <a:pt x="743" y="2600"/>
                  <a:pt x="743" y="2600"/>
                </a:cubicBezTo>
                <a:cubicBezTo>
                  <a:pt x="745" y="2601"/>
                  <a:pt x="746" y="2601"/>
                  <a:pt x="747" y="2602"/>
                </a:cubicBezTo>
                <a:cubicBezTo>
                  <a:pt x="748" y="2602"/>
                  <a:pt x="748" y="2603"/>
                  <a:pt x="749" y="2604"/>
                </a:cubicBezTo>
                <a:cubicBezTo>
                  <a:pt x="749" y="2604"/>
                  <a:pt x="750" y="2603"/>
                  <a:pt x="750" y="2604"/>
                </a:cubicBezTo>
                <a:cubicBezTo>
                  <a:pt x="750" y="2604"/>
                  <a:pt x="751" y="2605"/>
                  <a:pt x="751" y="2605"/>
                </a:cubicBezTo>
                <a:cubicBezTo>
                  <a:pt x="797" y="2628"/>
                  <a:pt x="845" y="2653"/>
                  <a:pt x="902" y="2687"/>
                </a:cubicBezTo>
                <a:cubicBezTo>
                  <a:pt x="986" y="2735"/>
                  <a:pt x="1060" y="2775"/>
                  <a:pt x="1121" y="2806"/>
                </a:cubicBezTo>
                <a:cubicBezTo>
                  <a:pt x="1160" y="2825"/>
                  <a:pt x="1198" y="2844"/>
                  <a:pt x="1220" y="2852"/>
                </a:cubicBezTo>
                <a:cubicBezTo>
                  <a:pt x="1221" y="2852"/>
                  <a:pt x="1222" y="2852"/>
                  <a:pt x="1222" y="2852"/>
                </a:cubicBezTo>
                <a:cubicBezTo>
                  <a:pt x="1223" y="2852"/>
                  <a:pt x="1222" y="2852"/>
                  <a:pt x="1223" y="2852"/>
                </a:cubicBezTo>
                <a:cubicBezTo>
                  <a:pt x="1239" y="2854"/>
                  <a:pt x="1250" y="2851"/>
                  <a:pt x="1258" y="2845"/>
                </a:cubicBezTo>
                <a:cubicBezTo>
                  <a:pt x="1260" y="2834"/>
                  <a:pt x="1259" y="2815"/>
                  <a:pt x="1258" y="2793"/>
                </a:cubicBezTo>
                <a:cubicBezTo>
                  <a:pt x="1256" y="2774"/>
                  <a:pt x="1252" y="2751"/>
                  <a:pt x="1248" y="2728"/>
                </a:cubicBezTo>
                <a:cubicBezTo>
                  <a:pt x="1247" y="2723"/>
                  <a:pt x="1248" y="2717"/>
                  <a:pt x="1247" y="2712"/>
                </a:cubicBezTo>
                <a:cubicBezTo>
                  <a:pt x="1246" y="2706"/>
                  <a:pt x="1244" y="2701"/>
                  <a:pt x="1243" y="2696"/>
                </a:cubicBezTo>
                <a:cubicBezTo>
                  <a:pt x="1231" y="2646"/>
                  <a:pt x="1197" y="2598"/>
                  <a:pt x="1145" y="2550"/>
                </a:cubicBezTo>
                <a:cubicBezTo>
                  <a:pt x="1145" y="2550"/>
                  <a:pt x="1144" y="2550"/>
                  <a:pt x="1144" y="2550"/>
                </a:cubicBezTo>
                <a:cubicBezTo>
                  <a:pt x="1143" y="2550"/>
                  <a:pt x="1142" y="2549"/>
                  <a:pt x="1142" y="2548"/>
                </a:cubicBezTo>
                <a:cubicBezTo>
                  <a:pt x="1142" y="2548"/>
                  <a:pt x="1141" y="2547"/>
                  <a:pt x="1141" y="2547"/>
                </a:cubicBezTo>
                <a:cubicBezTo>
                  <a:pt x="1103" y="2518"/>
                  <a:pt x="1059" y="2487"/>
                  <a:pt x="1008" y="2456"/>
                </a:cubicBezTo>
                <a:cubicBezTo>
                  <a:pt x="812" y="2335"/>
                  <a:pt x="787" y="2305"/>
                  <a:pt x="832" y="2232"/>
                </a:cubicBezTo>
                <a:cubicBezTo>
                  <a:pt x="861" y="2186"/>
                  <a:pt x="910" y="2163"/>
                  <a:pt x="942" y="2179"/>
                </a:cubicBezTo>
                <a:cubicBezTo>
                  <a:pt x="966" y="2192"/>
                  <a:pt x="1047" y="2152"/>
                  <a:pt x="1140" y="2087"/>
                </a:cubicBezTo>
                <a:cubicBezTo>
                  <a:pt x="1140" y="2086"/>
                  <a:pt x="1140" y="2085"/>
                  <a:pt x="1141" y="2085"/>
                </a:cubicBezTo>
                <a:cubicBezTo>
                  <a:pt x="1171" y="2057"/>
                  <a:pt x="1195" y="2039"/>
                  <a:pt x="1218" y="2026"/>
                </a:cubicBezTo>
                <a:cubicBezTo>
                  <a:pt x="1218" y="2026"/>
                  <a:pt x="1219" y="2027"/>
                  <a:pt x="1219" y="2026"/>
                </a:cubicBezTo>
                <a:cubicBezTo>
                  <a:pt x="1225" y="2022"/>
                  <a:pt x="1230" y="2019"/>
                  <a:pt x="1235" y="2014"/>
                </a:cubicBezTo>
                <a:cubicBezTo>
                  <a:pt x="1296" y="1963"/>
                  <a:pt x="1361" y="1918"/>
                  <a:pt x="1428" y="1876"/>
                </a:cubicBezTo>
                <a:cubicBezTo>
                  <a:pt x="1429" y="1875"/>
                  <a:pt x="1430" y="1874"/>
                  <a:pt x="1430" y="1874"/>
                </a:cubicBezTo>
                <a:cubicBezTo>
                  <a:pt x="1442" y="1863"/>
                  <a:pt x="1459" y="1851"/>
                  <a:pt x="1476" y="1840"/>
                </a:cubicBezTo>
                <a:cubicBezTo>
                  <a:pt x="1488" y="1832"/>
                  <a:pt x="1502" y="1824"/>
                  <a:pt x="1516" y="1815"/>
                </a:cubicBezTo>
                <a:cubicBezTo>
                  <a:pt x="1531" y="1807"/>
                  <a:pt x="1545" y="1799"/>
                  <a:pt x="1561" y="1790"/>
                </a:cubicBezTo>
                <a:cubicBezTo>
                  <a:pt x="1561" y="1790"/>
                  <a:pt x="1562" y="1790"/>
                  <a:pt x="1562" y="1790"/>
                </a:cubicBezTo>
                <a:cubicBezTo>
                  <a:pt x="1579" y="1782"/>
                  <a:pt x="1597" y="1772"/>
                  <a:pt x="1615" y="1764"/>
                </a:cubicBezTo>
                <a:cubicBezTo>
                  <a:pt x="1616" y="1764"/>
                  <a:pt x="1616" y="1764"/>
                  <a:pt x="1617" y="1764"/>
                </a:cubicBezTo>
                <a:cubicBezTo>
                  <a:pt x="1617" y="1763"/>
                  <a:pt x="1617" y="1762"/>
                  <a:pt x="1618" y="1762"/>
                </a:cubicBezTo>
                <a:cubicBezTo>
                  <a:pt x="1635" y="1754"/>
                  <a:pt x="1653" y="1747"/>
                  <a:pt x="1671" y="1739"/>
                </a:cubicBezTo>
                <a:cubicBezTo>
                  <a:pt x="1689" y="1731"/>
                  <a:pt x="1709" y="1723"/>
                  <a:pt x="1728" y="1716"/>
                </a:cubicBezTo>
                <a:cubicBezTo>
                  <a:pt x="1750" y="1707"/>
                  <a:pt x="1770" y="1699"/>
                  <a:pt x="1793" y="1691"/>
                </a:cubicBezTo>
                <a:cubicBezTo>
                  <a:pt x="1793" y="1691"/>
                  <a:pt x="1794" y="1691"/>
                  <a:pt x="1794" y="1691"/>
                </a:cubicBezTo>
                <a:cubicBezTo>
                  <a:pt x="1943" y="1634"/>
                  <a:pt x="2097" y="1595"/>
                  <a:pt x="2254" y="1576"/>
                </a:cubicBezTo>
                <a:cubicBezTo>
                  <a:pt x="2369" y="1561"/>
                  <a:pt x="2468" y="1539"/>
                  <a:pt x="2511" y="1520"/>
                </a:cubicBezTo>
                <a:cubicBezTo>
                  <a:pt x="2514" y="1512"/>
                  <a:pt x="2514" y="1502"/>
                  <a:pt x="2514" y="1490"/>
                </a:cubicBezTo>
                <a:cubicBezTo>
                  <a:pt x="2514" y="1489"/>
                  <a:pt x="2514" y="1488"/>
                  <a:pt x="2514" y="1487"/>
                </a:cubicBezTo>
                <a:cubicBezTo>
                  <a:pt x="2513" y="1475"/>
                  <a:pt x="2511" y="1462"/>
                  <a:pt x="2507" y="1446"/>
                </a:cubicBezTo>
                <a:cubicBezTo>
                  <a:pt x="2504" y="1433"/>
                  <a:pt x="2501" y="1423"/>
                  <a:pt x="2498" y="1410"/>
                </a:cubicBezTo>
                <a:cubicBezTo>
                  <a:pt x="2498" y="1410"/>
                  <a:pt x="2498" y="1409"/>
                  <a:pt x="2498" y="1409"/>
                </a:cubicBezTo>
                <a:cubicBezTo>
                  <a:pt x="2498" y="1408"/>
                  <a:pt x="2498" y="1407"/>
                  <a:pt x="2498" y="1407"/>
                </a:cubicBezTo>
                <a:cubicBezTo>
                  <a:pt x="2493" y="1397"/>
                  <a:pt x="2489" y="1388"/>
                  <a:pt x="2483" y="1378"/>
                </a:cubicBezTo>
                <a:cubicBezTo>
                  <a:pt x="2443" y="1308"/>
                  <a:pt x="2389" y="1300"/>
                  <a:pt x="2165" y="1332"/>
                </a:cubicBezTo>
                <a:cubicBezTo>
                  <a:pt x="2109" y="1344"/>
                  <a:pt x="2047" y="1359"/>
                  <a:pt x="1985" y="1375"/>
                </a:cubicBezTo>
                <a:cubicBezTo>
                  <a:pt x="1984" y="1375"/>
                  <a:pt x="1983" y="1375"/>
                  <a:pt x="1982" y="1375"/>
                </a:cubicBezTo>
                <a:cubicBezTo>
                  <a:pt x="1982" y="1375"/>
                  <a:pt x="1982" y="1375"/>
                  <a:pt x="1981" y="1375"/>
                </a:cubicBezTo>
                <a:cubicBezTo>
                  <a:pt x="1973" y="1377"/>
                  <a:pt x="1966" y="1378"/>
                  <a:pt x="1959" y="1380"/>
                </a:cubicBezTo>
                <a:cubicBezTo>
                  <a:pt x="1906" y="1394"/>
                  <a:pt x="1853" y="1410"/>
                  <a:pt x="1801" y="1425"/>
                </a:cubicBezTo>
                <a:cubicBezTo>
                  <a:pt x="1794" y="1427"/>
                  <a:pt x="1787" y="1428"/>
                  <a:pt x="1780" y="1430"/>
                </a:cubicBezTo>
                <a:cubicBezTo>
                  <a:pt x="1777" y="1431"/>
                  <a:pt x="1774" y="1431"/>
                  <a:pt x="1772" y="1432"/>
                </a:cubicBezTo>
                <a:cubicBezTo>
                  <a:pt x="1770" y="1432"/>
                  <a:pt x="1768" y="1433"/>
                  <a:pt x="1766" y="1433"/>
                </a:cubicBezTo>
                <a:cubicBezTo>
                  <a:pt x="1763" y="1434"/>
                  <a:pt x="1760" y="1436"/>
                  <a:pt x="1757" y="1437"/>
                </a:cubicBezTo>
                <a:cubicBezTo>
                  <a:pt x="1756" y="1437"/>
                  <a:pt x="1755" y="1437"/>
                  <a:pt x="1753" y="1437"/>
                </a:cubicBezTo>
                <a:cubicBezTo>
                  <a:pt x="1708" y="1451"/>
                  <a:pt x="1666" y="1466"/>
                  <a:pt x="1626" y="1480"/>
                </a:cubicBezTo>
                <a:cubicBezTo>
                  <a:pt x="1612" y="1484"/>
                  <a:pt x="1598" y="1489"/>
                  <a:pt x="1585" y="1494"/>
                </a:cubicBezTo>
                <a:cubicBezTo>
                  <a:pt x="1534" y="1512"/>
                  <a:pt x="1488" y="1530"/>
                  <a:pt x="1454" y="1547"/>
                </a:cubicBezTo>
                <a:cubicBezTo>
                  <a:pt x="1410" y="1568"/>
                  <a:pt x="1368" y="1590"/>
                  <a:pt x="1326" y="1613"/>
                </a:cubicBezTo>
                <a:cubicBezTo>
                  <a:pt x="1326" y="1613"/>
                  <a:pt x="1326" y="1612"/>
                  <a:pt x="1325" y="1613"/>
                </a:cubicBezTo>
                <a:cubicBezTo>
                  <a:pt x="1324" y="1613"/>
                  <a:pt x="1323" y="1614"/>
                  <a:pt x="1322" y="1615"/>
                </a:cubicBezTo>
                <a:cubicBezTo>
                  <a:pt x="1322" y="1615"/>
                  <a:pt x="1320" y="1614"/>
                  <a:pt x="1320" y="1615"/>
                </a:cubicBezTo>
                <a:cubicBezTo>
                  <a:pt x="1311" y="1619"/>
                  <a:pt x="1303" y="1626"/>
                  <a:pt x="1295" y="1631"/>
                </a:cubicBezTo>
                <a:cubicBezTo>
                  <a:pt x="1289" y="1634"/>
                  <a:pt x="1284" y="1636"/>
                  <a:pt x="1279" y="1639"/>
                </a:cubicBezTo>
                <a:cubicBezTo>
                  <a:pt x="1273" y="1643"/>
                  <a:pt x="1268" y="1645"/>
                  <a:pt x="1263" y="1648"/>
                </a:cubicBezTo>
                <a:cubicBezTo>
                  <a:pt x="1262" y="1649"/>
                  <a:pt x="1261" y="1650"/>
                  <a:pt x="1260" y="1650"/>
                </a:cubicBezTo>
                <a:cubicBezTo>
                  <a:pt x="1255" y="1653"/>
                  <a:pt x="1249" y="1656"/>
                  <a:pt x="1244" y="1659"/>
                </a:cubicBezTo>
                <a:cubicBezTo>
                  <a:pt x="1234" y="1665"/>
                  <a:pt x="1224" y="1671"/>
                  <a:pt x="1214" y="1677"/>
                </a:cubicBezTo>
                <a:cubicBezTo>
                  <a:pt x="1214" y="1677"/>
                  <a:pt x="1214" y="1678"/>
                  <a:pt x="1214" y="1678"/>
                </a:cubicBezTo>
                <a:cubicBezTo>
                  <a:pt x="1195" y="1690"/>
                  <a:pt x="1177" y="1701"/>
                  <a:pt x="1159" y="1712"/>
                </a:cubicBezTo>
                <a:cubicBezTo>
                  <a:pt x="1146" y="1721"/>
                  <a:pt x="1133" y="1730"/>
                  <a:pt x="1120" y="1739"/>
                </a:cubicBezTo>
                <a:cubicBezTo>
                  <a:pt x="1118" y="1740"/>
                  <a:pt x="1116" y="1740"/>
                  <a:pt x="1114" y="1741"/>
                </a:cubicBezTo>
                <a:cubicBezTo>
                  <a:pt x="1094" y="1755"/>
                  <a:pt x="1075" y="1769"/>
                  <a:pt x="1056" y="1783"/>
                </a:cubicBezTo>
                <a:cubicBezTo>
                  <a:pt x="1044" y="1792"/>
                  <a:pt x="1033" y="1800"/>
                  <a:pt x="1022" y="1808"/>
                </a:cubicBezTo>
                <a:cubicBezTo>
                  <a:pt x="1004" y="1822"/>
                  <a:pt x="986" y="1836"/>
                  <a:pt x="970" y="1849"/>
                </a:cubicBezTo>
                <a:cubicBezTo>
                  <a:pt x="970" y="1849"/>
                  <a:pt x="969" y="1850"/>
                  <a:pt x="969" y="1851"/>
                </a:cubicBezTo>
                <a:cubicBezTo>
                  <a:pt x="968" y="1851"/>
                  <a:pt x="968" y="1850"/>
                  <a:pt x="967" y="1851"/>
                </a:cubicBezTo>
                <a:cubicBezTo>
                  <a:pt x="960" y="1857"/>
                  <a:pt x="953" y="1864"/>
                  <a:pt x="946" y="1870"/>
                </a:cubicBezTo>
                <a:cubicBezTo>
                  <a:pt x="945" y="1871"/>
                  <a:pt x="943" y="1873"/>
                  <a:pt x="942" y="1874"/>
                </a:cubicBezTo>
                <a:cubicBezTo>
                  <a:pt x="928" y="1887"/>
                  <a:pt x="912" y="1899"/>
                  <a:pt x="900" y="1911"/>
                </a:cubicBezTo>
                <a:cubicBezTo>
                  <a:pt x="862" y="1948"/>
                  <a:pt x="836" y="1984"/>
                  <a:pt x="822" y="2012"/>
                </a:cubicBezTo>
                <a:cubicBezTo>
                  <a:pt x="817" y="2035"/>
                  <a:pt x="821" y="2056"/>
                  <a:pt x="832" y="2074"/>
                </a:cubicBezTo>
                <a:cubicBezTo>
                  <a:pt x="866" y="2130"/>
                  <a:pt x="857" y="2161"/>
                  <a:pt x="794" y="2206"/>
                </a:cubicBezTo>
                <a:cubicBezTo>
                  <a:pt x="757" y="2232"/>
                  <a:pt x="729" y="2235"/>
                  <a:pt x="689" y="2206"/>
                </a:cubicBezTo>
                <a:cubicBezTo>
                  <a:pt x="689" y="2206"/>
                  <a:pt x="688" y="2206"/>
                  <a:pt x="688" y="2206"/>
                </a:cubicBezTo>
                <a:cubicBezTo>
                  <a:pt x="687" y="2206"/>
                  <a:pt x="687" y="2206"/>
                  <a:pt x="686" y="2206"/>
                </a:cubicBezTo>
                <a:cubicBezTo>
                  <a:pt x="678" y="2202"/>
                  <a:pt x="670" y="2199"/>
                  <a:pt x="661" y="2193"/>
                </a:cubicBezTo>
                <a:cubicBezTo>
                  <a:pt x="661" y="2193"/>
                  <a:pt x="660" y="2192"/>
                  <a:pt x="660" y="2192"/>
                </a:cubicBezTo>
                <a:cubicBezTo>
                  <a:pt x="650" y="2186"/>
                  <a:pt x="640" y="2178"/>
                  <a:pt x="629" y="2169"/>
                </a:cubicBezTo>
                <a:cubicBezTo>
                  <a:pt x="605" y="2145"/>
                  <a:pt x="581" y="2121"/>
                  <a:pt x="558" y="2092"/>
                </a:cubicBezTo>
                <a:cubicBezTo>
                  <a:pt x="558" y="2092"/>
                  <a:pt x="558" y="2091"/>
                  <a:pt x="558" y="2090"/>
                </a:cubicBezTo>
                <a:cubicBezTo>
                  <a:pt x="556" y="2089"/>
                  <a:pt x="555" y="2088"/>
                  <a:pt x="554" y="2087"/>
                </a:cubicBezTo>
                <a:cubicBezTo>
                  <a:pt x="552" y="2084"/>
                  <a:pt x="551" y="2080"/>
                  <a:pt x="549" y="2078"/>
                </a:cubicBezTo>
                <a:cubicBezTo>
                  <a:pt x="547" y="2076"/>
                  <a:pt x="545" y="2075"/>
                  <a:pt x="543" y="2073"/>
                </a:cubicBezTo>
                <a:cubicBezTo>
                  <a:pt x="542" y="2071"/>
                  <a:pt x="541" y="2068"/>
                  <a:pt x="539" y="2066"/>
                </a:cubicBezTo>
                <a:cubicBezTo>
                  <a:pt x="523" y="2044"/>
                  <a:pt x="506" y="2023"/>
                  <a:pt x="490" y="2000"/>
                </a:cubicBezTo>
                <a:cubicBezTo>
                  <a:pt x="487" y="1994"/>
                  <a:pt x="484" y="1988"/>
                  <a:pt x="481" y="1982"/>
                </a:cubicBezTo>
                <a:cubicBezTo>
                  <a:pt x="463" y="1953"/>
                  <a:pt x="445" y="1924"/>
                  <a:pt x="429" y="1893"/>
                </a:cubicBezTo>
                <a:cubicBezTo>
                  <a:pt x="411" y="1857"/>
                  <a:pt x="393" y="1819"/>
                  <a:pt x="378" y="1781"/>
                </a:cubicBezTo>
                <a:cubicBezTo>
                  <a:pt x="377" y="1781"/>
                  <a:pt x="378" y="1780"/>
                  <a:pt x="378" y="1780"/>
                </a:cubicBezTo>
                <a:cubicBezTo>
                  <a:pt x="202" y="1406"/>
                  <a:pt x="250" y="1010"/>
                  <a:pt x="522" y="658"/>
                </a:cubicBezTo>
                <a:cubicBezTo>
                  <a:pt x="566" y="601"/>
                  <a:pt x="619" y="546"/>
                  <a:pt x="677" y="498"/>
                </a:cubicBezTo>
                <a:cubicBezTo>
                  <a:pt x="677" y="497"/>
                  <a:pt x="678" y="498"/>
                  <a:pt x="678" y="498"/>
                </a:cubicBezTo>
                <a:cubicBezTo>
                  <a:pt x="679" y="498"/>
                  <a:pt x="680" y="496"/>
                  <a:pt x="680" y="496"/>
                </a:cubicBezTo>
                <a:cubicBezTo>
                  <a:pt x="680" y="495"/>
                  <a:pt x="680" y="495"/>
                  <a:pt x="681" y="494"/>
                </a:cubicBezTo>
                <a:cubicBezTo>
                  <a:pt x="706" y="472"/>
                  <a:pt x="734" y="451"/>
                  <a:pt x="761" y="432"/>
                </a:cubicBezTo>
                <a:cubicBezTo>
                  <a:pt x="765" y="429"/>
                  <a:pt x="769" y="426"/>
                  <a:pt x="774" y="423"/>
                </a:cubicBezTo>
                <a:cubicBezTo>
                  <a:pt x="775" y="423"/>
                  <a:pt x="776" y="422"/>
                  <a:pt x="777" y="421"/>
                </a:cubicBezTo>
                <a:cubicBezTo>
                  <a:pt x="777" y="421"/>
                  <a:pt x="778" y="422"/>
                  <a:pt x="778" y="421"/>
                </a:cubicBezTo>
                <a:cubicBezTo>
                  <a:pt x="778" y="421"/>
                  <a:pt x="778" y="420"/>
                  <a:pt x="778" y="420"/>
                </a:cubicBezTo>
                <a:cubicBezTo>
                  <a:pt x="803" y="403"/>
                  <a:pt x="827" y="389"/>
                  <a:pt x="853" y="375"/>
                </a:cubicBezTo>
                <a:cubicBezTo>
                  <a:pt x="854" y="375"/>
                  <a:pt x="855" y="374"/>
                  <a:pt x="856" y="374"/>
                </a:cubicBezTo>
                <a:cubicBezTo>
                  <a:pt x="856" y="373"/>
                  <a:pt x="857" y="374"/>
                  <a:pt x="857" y="374"/>
                </a:cubicBezTo>
                <a:cubicBezTo>
                  <a:pt x="858" y="373"/>
                  <a:pt x="858" y="372"/>
                  <a:pt x="859" y="372"/>
                </a:cubicBezTo>
                <a:cubicBezTo>
                  <a:pt x="865" y="368"/>
                  <a:pt x="872" y="366"/>
                  <a:pt x="879" y="363"/>
                </a:cubicBezTo>
                <a:cubicBezTo>
                  <a:pt x="879" y="363"/>
                  <a:pt x="879" y="361"/>
                  <a:pt x="880" y="361"/>
                </a:cubicBezTo>
                <a:cubicBezTo>
                  <a:pt x="1007" y="293"/>
                  <a:pt x="1140" y="251"/>
                  <a:pt x="1254" y="251"/>
                </a:cubicBezTo>
                <a:cubicBezTo>
                  <a:pt x="1306" y="251"/>
                  <a:pt x="1404" y="275"/>
                  <a:pt x="1500" y="306"/>
                </a:cubicBezTo>
                <a:cubicBezTo>
                  <a:pt x="1500" y="306"/>
                  <a:pt x="1501" y="306"/>
                  <a:pt x="1501" y="306"/>
                </a:cubicBezTo>
                <a:cubicBezTo>
                  <a:pt x="1513" y="309"/>
                  <a:pt x="1525" y="313"/>
                  <a:pt x="1537" y="317"/>
                </a:cubicBezTo>
                <a:cubicBezTo>
                  <a:pt x="1538" y="317"/>
                  <a:pt x="1538" y="317"/>
                  <a:pt x="1538" y="317"/>
                </a:cubicBezTo>
                <a:cubicBezTo>
                  <a:pt x="1540" y="317"/>
                  <a:pt x="1541" y="318"/>
                  <a:pt x="1542" y="318"/>
                </a:cubicBezTo>
                <a:cubicBezTo>
                  <a:pt x="1545" y="319"/>
                  <a:pt x="1547" y="319"/>
                  <a:pt x="1549" y="320"/>
                </a:cubicBezTo>
                <a:cubicBezTo>
                  <a:pt x="1550" y="321"/>
                  <a:pt x="1551" y="322"/>
                  <a:pt x="1552" y="322"/>
                </a:cubicBezTo>
                <a:cubicBezTo>
                  <a:pt x="1553" y="322"/>
                  <a:pt x="1553" y="322"/>
                  <a:pt x="1554" y="322"/>
                </a:cubicBezTo>
                <a:cubicBezTo>
                  <a:pt x="1555" y="322"/>
                  <a:pt x="1556" y="322"/>
                  <a:pt x="1556" y="322"/>
                </a:cubicBezTo>
                <a:cubicBezTo>
                  <a:pt x="1583" y="331"/>
                  <a:pt x="1610" y="343"/>
                  <a:pt x="1637" y="354"/>
                </a:cubicBezTo>
                <a:cubicBezTo>
                  <a:pt x="1638" y="355"/>
                  <a:pt x="1639" y="353"/>
                  <a:pt x="1641" y="354"/>
                </a:cubicBezTo>
                <a:cubicBezTo>
                  <a:pt x="1641" y="354"/>
                  <a:pt x="1642" y="355"/>
                  <a:pt x="1643" y="356"/>
                </a:cubicBezTo>
                <a:cubicBezTo>
                  <a:pt x="1701" y="379"/>
                  <a:pt x="1750" y="397"/>
                  <a:pt x="1792" y="411"/>
                </a:cubicBezTo>
                <a:cubicBezTo>
                  <a:pt x="1835" y="421"/>
                  <a:pt x="1867" y="418"/>
                  <a:pt x="1898" y="404"/>
                </a:cubicBezTo>
                <a:cubicBezTo>
                  <a:pt x="1911" y="397"/>
                  <a:pt x="1924" y="390"/>
                  <a:pt x="1937" y="379"/>
                </a:cubicBezTo>
                <a:cubicBezTo>
                  <a:pt x="1941" y="376"/>
                  <a:pt x="1943" y="373"/>
                  <a:pt x="1947" y="370"/>
                </a:cubicBezTo>
                <a:cubicBezTo>
                  <a:pt x="1954" y="352"/>
                  <a:pt x="1969" y="332"/>
                  <a:pt x="1989" y="317"/>
                </a:cubicBezTo>
                <a:cubicBezTo>
                  <a:pt x="2053" y="269"/>
                  <a:pt x="1929" y="177"/>
                  <a:pt x="1749" y="102"/>
                </a:cubicBezTo>
                <a:cubicBezTo>
                  <a:pt x="1719" y="91"/>
                  <a:pt x="1686" y="82"/>
                  <a:pt x="1654" y="72"/>
                </a:cubicBezTo>
                <a:cubicBezTo>
                  <a:pt x="1623" y="62"/>
                  <a:pt x="1592" y="53"/>
                  <a:pt x="1561" y="45"/>
                </a:cubicBezTo>
                <a:cubicBezTo>
                  <a:pt x="1554" y="43"/>
                  <a:pt x="1546" y="41"/>
                  <a:pt x="1538" y="40"/>
                </a:cubicBezTo>
                <a:cubicBezTo>
                  <a:pt x="1535" y="39"/>
                  <a:pt x="1532" y="39"/>
                  <a:pt x="1529" y="38"/>
                </a:cubicBezTo>
                <a:cubicBezTo>
                  <a:pt x="1527" y="38"/>
                  <a:pt x="1526" y="37"/>
                  <a:pt x="1524" y="36"/>
                </a:cubicBezTo>
                <a:cubicBezTo>
                  <a:pt x="1502" y="31"/>
                  <a:pt x="1480" y="28"/>
                  <a:pt x="1459" y="24"/>
                </a:cubicBezTo>
                <a:cubicBezTo>
                  <a:pt x="1425" y="18"/>
                  <a:pt x="1392" y="13"/>
                  <a:pt x="1361" y="10"/>
                </a:cubicBezTo>
                <a:cubicBezTo>
                  <a:pt x="1314" y="5"/>
                  <a:pt x="1269" y="1"/>
                  <a:pt x="1224" y="1"/>
                </a:cubicBezTo>
                <a:close/>
                <a:moveTo>
                  <a:pt x="3592" y="79"/>
                </a:moveTo>
                <a:cubicBezTo>
                  <a:pt x="3484" y="79"/>
                  <a:pt x="3399" y="80"/>
                  <a:pt x="3321" y="82"/>
                </a:cubicBezTo>
                <a:cubicBezTo>
                  <a:pt x="3320" y="82"/>
                  <a:pt x="3320" y="82"/>
                  <a:pt x="3319" y="82"/>
                </a:cubicBezTo>
                <a:cubicBezTo>
                  <a:pt x="3319" y="82"/>
                  <a:pt x="3319" y="82"/>
                  <a:pt x="3318" y="82"/>
                </a:cubicBezTo>
                <a:cubicBezTo>
                  <a:pt x="3116" y="90"/>
                  <a:pt x="2993" y="110"/>
                  <a:pt x="2861" y="155"/>
                </a:cubicBezTo>
                <a:cubicBezTo>
                  <a:pt x="2813" y="173"/>
                  <a:pt x="2765" y="190"/>
                  <a:pt x="2707" y="215"/>
                </a:cubicBezTo>
                <a:cubicBezTo>
                  <a:pt x="2664" y="234"/>
                  <a:pt x="2620" y="257"/>
                  <a:pt x="2573" y="283"/>
                </a:cubicBezTo>
                <a:cubicBezTo>
                  <a:pt x="2560" y="290"/>
                  <a:pt x="2546" y="300"/>
                  <a:pt x="2532" y="308"/>
                </a:cubicBezTo>
                <a:cubicBezTo>
                  <a:pt x="2473" y="343"/>
                  <a:pt x="2412" y="382"/>
                  <a:pt x="2351" y="425"/>
                </a:cubicBezTo>
                <a:cubicBezTo>
                  <a:pt x="2289" y="468"/>
                  <a:pt x="2227" y="515"/>
                  <a:pt x="2167" y="563"/>
                </a:cubicBezTo>
                <a:cubicBezTo>
                  <a:pt x="2136" y="588"/>
                  <a:pt x="2106" y="613"/>
                  <a:pt x="2076" y="638"/>
                </a:cubicBezTo>
                <a:cubicBezTo>
                  <a:pt x="2062" y="651"/>
                  <a:pt x="2046" y="663"/>
                  <a:pt x="2031" y="675"/>
                </a:cubicBezTo>
                <a:cubicBezTo>
                  <a:pt x="2011" y="694"/>
                  <a:pt x="1991" y="712"/>
                  <a:pt x="1970" y="730"/>
                </a:cubicBezTo>
                <a:cubicBezTo>
                  <a:pt x="1970" y="731"/>
                  <a:pt x="1969" y="732"/>
                  <a:pt x="1969" y="732"/>
                </a:cubicBezTo>
                <a:cubicBezTo>
                  <a:pt x="1968" y="733"/>
                  <a:pt x="1967" y="733"/>
                  <a:pt x="1966" y="734"/>
                </a:cubicBezTo>
                <a:cubicBezTo>
                  <a:pt x="1943" y="756"/>
                  <a:pt x="1921" y="778"/>
                  <a:pt x="1899" y="800"/>
                </a:cubicBezTo>
                <a:cubicBezTo>
                  <a:pt x="1898" y="801"/>
                  <a:pt x="1896" y="800"/>
                  <a:pt x="1895" y="801"/>
                </a:cubicBezTo>
                <a:cubicBezTo>
                  <a:pt x="1883" y="813"/>
                  <a:pt x="1871" y="827"/>
                  <a:pt x="1859" y="839"/>
                </a:cubicBezTo>
                <a:cubicBezTo>
                  <a:pt x="1859" y="839"/>
                  <a:pt x="1858" y="839"/>
                  <a:pt x="1858" y="839"/>
                </a:cubicBezTo>
                <a:cubicBezTo>
                  <a:pt x="1832" y="865"/>
                  <a:pt x="1807" y="892"/>
                  <a:pt x="1784" y="919"/>
                </a:cubicBezTo>
                <a:cubicBezTo>
                  <a:pt x="1783" y="919"/>
                  <a:pt x="1782" y="920"/>
                  <a:pt x="1781" y="920"/>
                </a:cubicBezTo>
                <a:cubicBezTo>
                  <a:pt x="1773" y="929"/>
                  <a:pt x="1764" y="940"/>
                  <a:pt x="1756" y="949"/>
                </a:cubicBezTo>
                <a:cubicBezTo>
                  <a:pt x="1755" y="949"/>
                  <a:pt x="1754" y="950"/>
                  <a:pt x="1753" y="951"/>
                </a:cubicBezTo>
                <a:cubicBezTo>
                  <a:pt x="1722" y="987"/>
                  <a:pt x="1694" y="1022"/>
                  <a:pt x="1671" y="1055"/>
                </a:cubicBezTo>
                <a:lnTo>
                  <a:pt x="1560" y="1217"/>
                </a:lnTo>
                <a:lnTo>
                  <a:pt x="1749" y="1164"/>
                </a:lnTo>
                <a:cubicBezTo>
                  <a:pt x="1764" y="1159"/>
                  <a:pt x="1781" y="1152"/>
                  <a:pt x="1797" y="1146"/>
                </a:cubicBezTo>
                <a:cubicBezTo>
                  <a:pt x="1831" y="1132"/>
                  <a:pt x="1867" y="1115"/>
                  <a:pt x="1903" y="1094"/>
                </a:cubicBezTo>
                <a:cubicBezTo>
                  <a:pt x="1904" y="1094"/>
                  <a:pt x="1905" y="1093"/>
                  <a:pt x="1906" y="1093"/>
                </a:cubicBezTo>
                <a:cubicBezTo>
                  <a:pt x="1906" y="1092"/>
                  <a:pt x="1906" y="1091"/>
                  <a:pt x="1907" y="1091"/>
                </a:cubicBezTo>
                <a:cubicBezTo>
                  <a:pt x="1941" y="1070"/>
                  <a:pt x="1976" y="1047"/>
                  <a:pt x="2009" y="1022"/>
                </a:cubicBezTo>
                <a:cubicBezTo>
                  <a:pt x="2009" y="1021"/>
                  <a:pt x="2010" y="1022"/>
                  <a:pt x="2010" y="1022"/>
                </a:cubicBezTo>
                <a:cubicBezTo>
                  <a:pt x="2011" y="1021"/>
                  <a:pt x="2011" y="1022"/>
                  <a:pt x="2012" y="1022"/>
                </a:cubicBezTo>
                <a:cubicBezTo>
                  <a:pt x="2012" y="1021"/>
                  <a:pt x="2013" y="1019"/>
                  <a:pt x="2014" y="1018"/>
                </a:cubicBezTo>
                <a:cubicBezTo>
                  <a:pt x="2015" y="1018"/>
                  <a:pt x="2015" y="1018"/>
                  <a:pt x="2016" y="1018"/>
                </a:cubicBezTo>
                <a:cubicBezTo>
                  <a:pt x="2022" y="1012"/>
                  <a:pt x="2030" y="1006"/>
                  <a:pt x="2034" y="1000"/>
                </a:cubicBezTo>
                <a:cubicBezTo>
                  <a:pt x="2059" y="970"/>
                  <a:pt x="2086" y="947"/>
                  <a:pt x="2111" y="935"/>
                </a:cubicBezTo>
                <a:cubicBezTo>
                  <a:pt x="2117" y="928"/>
                  <a:pt x="2125" y="921"/>
                  <a:pt x="2131" y="915"/>
                </a:cubicBezTo>
                <a:cubicBezTo>
                  <a:pt x="2156" y="887"/>
                  <a:pt x="2180" y="863"/>
                  <a:pt x="2202" y="842"/>
                </a:cubicBezTo>
                <a:cubicBezTo>
                  <a:pt x="2207" y="838"/>
                  <a:pt x="2212" y="834"/>
                  <a:pt x="2217" y="830"/>
                </a:cubicBezTo>
                <a:cubicBezTo>
                  <a:pt x="2237" y="812"/>
                  <a:pt x="2256" y="797"/>
                  <a:pt x="2273" y="785"/>
                </a:cubicBezTo>
                <a:cubicBezTo>
                  <a:pt x="2273" y="785"/>
                  <a:pt x="2273" y="784"/>
                  <a:pt x="2274" y="784"/>
                </a:cubicBezTo>
                <a:cubicBezTo>
                  <a:pt x="2322" y="739"/>
                  <a:pt x="2389" y="689"/>
                  <a:pt x="2467" y="638"/>
                </a:cubicBezTo>
                <a:cubicBezTo>
                  <a:pt x="2466" y="631"/>
                  <a:pt x="2465" y="625"/>
                  <a:pt x="2467" y="620"/>
                </a:cubicBezTo>
                <a:cubicBezTo>
                  <a:pt x="2473" y="609"/>
                  <a:pt x="2515" y="583"/>
                  <a:pt x="2579" y="551"/>
                </a:cubicBezTo>
                <a:cubicBezTo>
                  <a:pt x="2642" y="519"/>
                  <a:pt x="2726" y="480"/>
                  <a:pt x="2817" y="443"/>
                </a:cubicBezTo>
                <a:cubicBezTo>
                  <a:pt x="2826" y="439"/>
                  <a:pt x="2836" y="437"/>
                  <a:pt x="2845" y="434"/>
                </a:cubicBezTo>
                <a:cubicBezTo>
                  <a:pt x="2891" y="414"/>
                  <a:pt x="2936" y="395"/>
                  <a:pt x="2979" y="381"/>
                </a:cubicBezTo>
                <a:cubicBezTo>
                  <a:pt x="3077" y="347"/>
                  <a:pt x="3202" y="328"/>
                  <a:pt x="3337" y="318"/>
                </a:cubicBezTo>
                <a:cubicBezTo>
                  <a:pt x="3337" y="318"/>
                  <a:pt x="3339" y="319"/>
                  <a:pt x="3339" y="318"/>
                </a:cubicBezTo>
                <a:cubicBezTo>
                  <a:pt x="3341" y="318"/>
                  <a:pt x="3343" y="319"/>
                  <a:pt x="3345" y="318"/>
                </a:cubicBezTo>
                <a:cubicBezTo>
                  <a:pt x="3346" y="318"/>
                  <a:pt x="3348" y="319"/>
                  <a:pt x="3350" y="318"/>
                </a:cubicBezTo>
                <a:cubicBezTo>
                  <a:pt x="3401" y="313"/>
                  <a:pt x="3453" y="311"/>
                  <a:pt x="3505" y="310"/>
                </a:cubicBezTo>
                <a:cubicBezTo>
                  <a:pt x="3506" y="310"/>
                  <a:pt x="3506" y="308"/>
                  <a:pt x="3508" y="308"/>
                </a:cubicBezTo>
                <a:cubicBezTo>
                  <a:pt x="3508" y="308"/>
                  <a:pt x="3509" y="308"/>
                  <a:pt x="3509" y="308"/>
                </a:cubicBezTo>
                <a:cubicBezTo>
                  <a:pt x="3510" y="308"/>
                  <a:pt x="3510" y="308"/>
                  <a:pt x="3510" y="308"/>
                </a:cubicBezTo>
                <a:cubicBezTo>
                  <a:pt x="3514" y="308"/>
                  <a:pt x="3518" y="308"/>
                  <a:pt x="3522" y="308"/>
                </a:cubicBezTo>
                <a:cubicBezTo>
                  <a:pt x="3528" y="308"/>
                  <a:pt x="3533" y="308"/>
                  <a:pt x="3539" y="308"/>
                </a:cubicBezTo>
                <a:cubicBezTo>
                  <a:pt x="3588" y="307"/>
                  <a:pt x="3638" y="309"/>
                  <a:pt x="3687" y="311"/>
                </a:cubicBezTo>
                <a:cubicBezTo>
                  <a:pt x="3687" y="311"/>
                  <a:pt x="3687" y="311"/>
                  <a:pt x="3688" y="311"/>
                </a:cubicBezTo>
                <a:cubicBezTo>
                  <a:pt x="3702" y="312"/>
                  <a:pt x="3715" y="314"/>
                  <a:pt x="3729" y="315"/>
                </a:cubicBezTo>
                <a:cubicBezTo>
                  <a:pt x="3730" y="315"/>
                  <a:pt x="3731" y="315"/>
                  <a:pt x="3732" y="315"/>
                </a:cubicBezTo>
                <a:cubicBezTo>
                  <a:pt x="3781" y="319"/>
                  <a:pt x="3829" y="324"/>
                  <a:pt x="3877" y="331"/>
                </a:cubicBezTo>
                <a:cubicBezTo>
                  <a:pt x="3887" y="332"/>
                  <a:pt x="3896" y="333"/>
                  <a:pt x="3905" y="334"/>
                </a:cubicBezTo>
                <a:cubicBezTo>
                  <a:pt x="3905" y="334"/>
                  <a:pt x="3906" y="334"/>
                  <a:pt x="3906" y="334"/>
                </a:cubicBezTo>
                <a:cubicBezTo>
                  <a:pt x="3908" y="335"/>
                  <a:pt x="3909" y="336"/>
                  <a:pt x="3910" y="336"/>
                </a:cubicBezTo>
                <a:cubicBezTo>
                  <a:pt x="3911" y="336"/>
                  <a:pt x="3912" y="336"/>
                  <a:pt x="3913" y="336"/>
                </a:cubicBezTo>
                <a:cubicBezTo>
                  <a:pt x="3964" y="344"/>
                  <a:pt x="4013" y="355"/>
                  <a:pt x="4063" y="366"/>
                </a:cubicBezTo>
                <a:cubicBezTo>
                  <a:pt x="4063" y="366"/>
                  <a:pt x="4064" y="366"/>
                  <a:pt x="4064" y="366"/>
                </a:cubicBezTo>
                <a:cubicBezTo>
                  <a:pt x="4065" y="367"/>
                  <a:pt x="4067" y="366"/>
                  <a:pt x="4068" y="366"/>
                </a:cubicBezTo>
                <a:cubicBezTo>
                  <a:pt x="4192" y="392"/>
                  <a:pt x="4305" y="426"/>
                  <a:pt x="4398" y="468"/>
                </a:cubicBezTo>
                <a:cubicBezTo>
                  <a:pt x="4732" y="618"/>
                  <a:pt x="5051" y="847"/>
                  <a:pt x="5310" y="1119"/>
                </a:cubicBezTo>
                <a:cubicBezTo>
                  <a:pt x="5324" y="1134"/>
                  <a:pt x="5339" y="1147"/>
                  <a:pt x="5354" y="1162"/>
                </a:cubicBezTo>
                <a:cubicBezTo>
                  <a:pt x="5362" y="1168"/>
                  <a:pt x="5370" y="1176"/>
                  <a:pt x="5379" y="1183"/>
                </a:cubicBezTo>
                <a:cubicBezTo>
                  <a:pt x="5379" y="1184"/>
                  <a:pt x="5381" y="1184"/>
                  <a:pt x="5381" y="1185"/>
                </a:cubicBezTo>
                <a:cubicBezTo>
                  <a:pt x="5383" y="1187"/>
                  <a:pt x="5385" y="1188"/>
                  <a:pt x="5387" y="1190"/>
                </a:cubicBezTo>
                <a:cubicBezTo>
                  <a:pt x="5388" y="1191"/>
                  <a:pt x="5388" y="1193"/>
                  <a:pt x="5389" y="1194"/>
                </a:cubicBezTo>
                <a:cubicBezTo>
                  <a:pt x="5390" y="1194"/>
                  <a:pt x="5391" y="1193"/>
                  <a:pt x="5392" y="1194"/>
                </a:cubicBezTo>
                <a:cubicBezTo>
                  <a:pt x="5404" y="1205"/>
                  <a:pt x="5415" y="1218"/>
                  <a:pt x="5426" y="1231"/>
                </a:cubicBezTo>
                <a:cubicBezTo>
                  <a:pt x="5427" y="1231"/>
                  <a:pt x="5427" y="1231"/>
                  <a:pt x="5428" y="1231"/>
                </a:cubicBezTo>
                <a:cubicBezTo>
                  <a:pt x="5428" y="1232"/>
                  <a:pt x="5429" y="1232"/>
                  <a:pt x="5429" y="1233"/>
                </a:cubicBezTo>
                <a:cubicBezTo>
                  <a:pt x="5495" y="1292"/>
                  <a:pt x="5552" y="1333"/>
                  <a:pt x="5573" y="1334"/>
                </a:cubicBezTo>
                <a:cubicBezTo>
                  <a:pt x="5584" y="1334"/>
                  <a:pt x="5595" y="1334"/>
                  <a:pt x="5605" y="1332"/>
                </a:cubicBezTo>
                <a:cubicBezTo>
                  <a:pt x="5626" y="1323"/>
                  <a:pt x="5649" y="1307"/>
                  <a:pt x="5679" y="1288"/>
                </a:cubicBezTo>
                <a:lnTo>
                  <a:pt x="5701" y="1275"/>
                </a:lnTo>
                <a:cubicBezTo>
                  <a:pt x="5732" y="1242"/>
                  <a:pt x="5755" y="1197"/>
                  <a:pt x="5760" y="1148"/>
                </a:cubicBezTo>
                <a:lnTo>
                  <a:pt x="5542" y="929"/>
                </a:lnTo>
                <a:cubicBezTo>
                  <a:pt x="5500" y="888"/>
                  <a:pt x="5455" y="847"/>
                  <a:pt x="5409" y="807"/>
                </a:cubicBezTo>
                <a:cubicBezTo>
                  <a:pt x="5409" y="806"/>
                  <a:pt x="5408" y="805"/>
                  <a:pt x="5408" y="805"/>
                </a:cubicBezTo>
                <a:cubicBezTo>
                  <a:pt x="5391" y="790"/>
                  <a:pt x="5374" y="775"/>
                  <a:pt x="5356" y="761"/>
                </a:cubicBezTo>
                <a:cubicBezTo>
                  <a:pt x="5355" y="759"/>
                  <a:pt x="5353" y="760"/>
                  <a:pt x="5352" y="759"/>
                </a:cubicBezTo>
                <a:cubicBezTo>
                  <a:pt x="5322" y="733"/>
                  <a:pt x="5291" y="707"/>
                  <a:pt x="5259" y="682"/>
                </a:cubicBezTo>
                <a:cubicBezTo>
                  <a:pt x="5259" y="682"/>
                  <a:pt x="5258" y="683"/>
                  <a:pt x="5258" y="682"/>
                </a:cubicBezTo>
                <a:cubicBezTo>
                  <a:pt x="5241" y="669"/>
                  <a:pt x="5224" y="655"/>
                  <a:pt x="5206" y="642"/>
                </a:cubicBezTo>
                <a:cubicBezTo>
                  <a:pt x="5163" y="609"/>
                  <a:pt x="5119" y="577"/>
                  <a:pt x="5074" y="546"/>
                </a:cubicBezTo>
                <a:cubicBezTo>
                  <a:pt x="5068" y="542"/>
                  <a:pt x="5062" y="537"/>
                  <a:pt x="5057" y="533"/>
                </a:cubicBezTo>
                <a:cubicBezTo>
                  <a:pt x="5000" y="495"/>
                  <a:pt x="4943" y="457"/>
                  <a:pt x="4884" y="421"/>
                </a:cubicBezTo>
                <a:cubicBezTo>
                  <a:pt x="4876" y="417"/>
                  <a:pt x="4869" y="412"/>
                  <a:pt x="4861" y="407"/>
                </a:cubicBezTo>
                <a:cubicBezTo>
                  <a:pt x="4851" y="401"/>
                  <a:pt x="4840" y="395"/>
                  <a:pt x="4830" y="389"/>
                </a:cubicBezTo>
                <a:cubicBezTo>
                  <a:pt x="4829" y="389"/>
                  <a:pt x="4828" y="388"/>
                  <a:pt x="4827" y="388"/>
                </a:cubicBezTo>
                <a:cubicBezTo>
                  <a:pt x="4826" y="387"/>
                  <a:pt x="4825" y="387"/>
                  <a:pt x="4823" y="386"/>
                </a:cubicBezTo>
                <a:cubicBezTo>
                  <a:pt x="4823" y="386"/>
                  <a:pt x="4822" y="386"/>
                  <a:pt x="4822" y="386"/>
                </a:cubicBezTo>
                <a:cubicBezTo>
                  <a:pt x="4683" y="306"/>
                  <a:pt x="4542" y="236"/>
                  <a:pt x="4410" y="185"/>
                </a:cubicBezTo>
                <a:cubicBezTo>
                  <a:pt x="4347" y="161"/>
                  <a:pt x="4290" y="141"/>
                  <a:pt x="4234" y="125"/>
                </a:cubicBezTo>
                <a:cubicBezTo>
                  <a:pt x="4234" y="125"/>
                  <a:pt x="4233" y="125"/>
                  <a:pt x="4232" y="125"/>
                </a:cubicBezTo>
                <a:cubicBezTo>
                  <a:pt x="4232" y="125"/>
                  <a:pt x="4232" y="125"/>
                  <a:pt x="4231" y="125"/>
                </a:cubicBezTo>
                <a:cubicBezTo>
                  <a:pt x="4231" y="125"/>
                  <a:pt x="4230" y="125"/>
                  <a:pt x="4230" y="125"/>
                </a:cubicBezTo>
                <a:cubicBezTo>
                  <a:pt x="4194" y="117"/>
                  <a:pt x="4158" y="109"/>
                  <a:pt x="4117" y="104"/>
                </a:cubicBezTo>
                <a:cubicBezTo>
                  <a:pt x="4116" y="104"/>
                  <a:pt x="4115" y="104"/>
                  <a:pt x="4115" y="104"/>
                </a:cubicBezTo>
                <a:cubicBezTo>
                  <a:pt x="4114" y="104"/>
                  <a:pt x="4114" y="104"/>
                  <a:pt x="4113" y="104"/>
                </a:cubicBezTo>
                <a:cubicBezTo>
                  <a:pt x="4113" y="104"/>
                  <a:pt x="4111" y="104"/>
                  <a:pt x="4111" y="104"/>
                </a:cubicBezTo>
                <a:cubicBezTo>
                  <a:pt x="4110" y="104"/>
                  <a:pt x="4110" y="104"/>
                  <a:pt x="4109" y="104"/>
                </a:cubicBezTo>
                <a:cubicBezTo>
                  <a:pt x="4108" y="104"/>
                  <a:pt x="4107" y="102"/>
                  <a:pt x="4107" y="102"/>
                </a:cubicBezTo>
                <a:cubicBezTo>
                  <a:pt x="4106" y="102"/>
                  <a:pt x="4106" y="102"/>
                  <a:pt x="4105" y="102"/>
                </a:cubicBezTo>
                <a:cubicBezTo>
                  <a:pt x="4092" y="100"/>
                  <a:pt x="4078" y="100"/>
                  <a:pt x="4065" y="98"/>
                </a:cubicBezTo>
                <a:cubicBezTo>
                  <a:pt x="4017" y="93"/>
                  <a:pt x="3963" y="89"/>
                  <a:pt x="3904" y="86"/>
                </a:cubicBezTo>
                <a:cubicBezTo>
                  <a:pt x="3887" y="85"/>
                  <a:pt x="3870" y="85"/>
                  <a:pt x="3852" y="84"/>
                </a:cubicBezTo>
                <a:cubicBezTo>
                  <a:pt x="3775" y="81"/>
                  <a:pt x="3691" y="79"/>
                  <a:pt x="3592" y="79"/>
                </a:cubicBezTo>
                <a:close/>
                <a:moveTo>
                  <a:pt x="8042" y="523"/>
                </a:moveTo>
                <a:cubicBezTo>
                  <a:pt x="7962" y="524"/>
                  <a:pt x="7882" y="530"/>
                  <a:pt x="7802" y="539"/>
                </a:cubicBezTo>
                <a:cubicBezTo>
                  <a:pt x="7802" y="539"/>
                  <a:pt x="7801" y="539"/>
                  <a:pt x="7801" y="539"/>
                </a:cubicBezTo>
                <a:cubicBezTo>
                  <a:pt x="7800" y="539"/>
                  <a:pt x="7798" y="540"/>
                  <a:pt x="7797" y="540"/>
                </a:cubicBezTo>
                <a:cubicBezTo>
                  <a:pt x="7664" y="558"/>
                  <a:pt x="7528" y="587"/>
                  <a:pt x="7388" y="627"/>
                </a:cubicBezTo>
                <a:cubicBezTo>
                  <a:pt x="7387" y="627"/>
                  <a:pt x="7387" y="627"/>
                  <a:pt x="7386" y="627"/>
                </a:cubicBezTo>
                <a:cubicBezTo>
                  <a:pt x="7386" y="627"/>
                  <a:pt x="7385" y="627"/>
                  <a:pt x="7385" y="627"/>
                </a:cubicBezTo>
                <a:cubicBezTo>
                  <a:pt x="7384" y="628"/>
                  <a:pt x="7383" y="627"/>
                  <a:pt x="7382" y="627"/>
                </a:cubicBezTo>
                <a:cubicBezTo>
                  <a:pt x="7377" y="629"/>
                  <a:pt x="7373" y="631"/>
                  <a:pt x="7368" y="633"/>
                </a:cubicBezTo>
                <a:cubicBezTo>
                  <a:pt x="7299" y="653"/>
                  <a:pt x="7229" y="676"/>
                  <a:pt x="7158" y="702"/>
                </a:cubicBezTo>
                <a:cubicBezTo>
                  <a:pt x="7152" y="704"/>
                  <a:pt x="7146" y="707"/>
                  <a:pt x="7140" y="709"/>
                </a:cubicBezTo>
                <a:cubicBezTo>
                  <a:pt x="7068" y="735"/>
                  <a:pt x="6996" y="764"/>
                  <a:pt x="6922" y="796"/>
                </a:cubicBezTo>
                <a:cubicBezTo>
                  <a:pt x="6712" y="888"/>
                  <a:pt x="6110" y="1239"/>
                  <a:pt x="5585" y="1579"/>
                </a:cubicBezTo>
                <a:cubicBezTo>
                  <a:pt x="5462" y="1659"/>
                  <a:pt x="5339" y="1737"/>
                  <a:pt x="5218" y="1812"/>
                </a:cubicBezTo>
                <a:cubicBezTo>
                  <a:pt x="5198" y="1824"/>
                  <a:pt x="5179" y="1836"/>
                  <a:pt x="5159" y="1849"/>
                </a:cubicBezTo>
                <a:cubicBezTo>
                  <a:pt x="5057" y="1912"/>
                  <a:pt x="4961" y="1969"/>
                  <a:pt x="4870" y="2023"/>
                </a:cubicBezTo>
                <a:cubicBezTo>
                  <a:pt x="4855" y="2032"/>
                  <a:pt x="4838" y="2041"/>
                  <a:pt x="4823" y="2050"/>
                </a:cubicBezTo>
                <a:cubicBezTo>
                  <a:pt x="4823" y="2050"/>
                  <a:pt x="4822" y="2051"/>
                  <a:pt x="4821" y="2051"/>
                </a:cubicBezTo>
                <a:cubicBezTo>
                  <a:pt x="4819" y="2052"/>
                  <a:pt x="4817" y="2054"/>
                  <a:pt x="4816" y="2055"/>
                </a:cubicBezTo>
                <a:cubicBezTo>
                  <a:pt x="4714" y="2114"/>
                  <a:pt x="4620" y="2169"/>
                  <a:pt x="4545" y="2209"/>
                </a:cubicBezTo>
                <a:cubicBezTo>
                  <a:pt x="4465" y="2252"/>
                  <a:pt x="4403" y="2283"/>
                  <a:pt x="4366" y="2296"/>
                </a:cubicBezTo>
                <a:cubicBezTo>
                  <a:pt x="4317" y="2315"/>
                  <a:pt x="4277" y="2330"/>
                  <a:pt x="4243" y="2346"/>
                </a:cubicBezTo>
                <a:cubicBezTo>
                  <a:pt x="4227" y="2354"/>
                  <a:pt x="4217" y="2362"/>
                  <a:pt x="4205" y="2369"/>
                </a:cubicBezTo>
                <a:cubicBezTo>
                  <a:pt x="4190" y="2377"/>
                  <a:pt x="4173" y="2384"/>
                  <a:pt x="4162" y="2392"/>
                </a:cubicBezTo>
                <a:cubicBezTo>
                  <a:pt x="4156" y="2397"/>
                  <a:pt x="4150" y="2402"/>
                  <a:pt x="4145" y="2406"/>
                </a:cubicBezTo>
                <a:cubicBezTo>
                  <a:pt x="4145" y="2407"/>
                  <a:pt x="4144" y="2408"/>
                  <a:pt x="4144" y="2408"/>
                </a:cubicBezTo>
                <a:cubicBezTo>
                  <a:pt x="4143" y="2409"/>
                  <a:pt x="4143" y="2410"/>
                  <a:pt x="4142" y="2410"/>
                </a:cubicBezTo>
                <a:cubicBezTo>
                  <a:pt x="4141" y="2412"/>
                  <a:pt x="4139" y="2412"/>
                  <a:pt x="4137" y="2414"/>
                </a:cubicBezTo>
                <a:cubicBezTo>
                  <a:pt x="4130" y="2421"/>
                  <a:pt x="4125" y="2429"/>
                  <a:pt x="4120" y="2437"/>
                </a:cubicBezTo>
                <a:cubicBezTo>
                  <a:pt x="4115" y="2444"/>
                  <a:pt x="4111" y="2451"/>
                  <a:pt x="4108" y="2460"/>
                </a:cubicBezTo>
                <a:cubicBezTo>
                  <a:pt x="4108" y="2460"/>
                  <a:pt x="4108" y="2461"/>
                  <a:pt x="4108" y="2461"/>
                </a:cubicBezTo>
                <a:cubicBezTo>
                  <a:pt x="4105" y="2470"/>
                  <a:pt x="4103" y="2477"/>
                  <a:pt x="4103" y="2486"/>
                </a:cubicBezTo>
                <a:cubicBezTo>
                  <a:pt x="4103" y="2497"/>
                  <a:pt x="4105" y="2508"/>
                  <a:pt x="4107" y="2520"/>
                </a:cubicBezTo>
                <a:cubicBezTo>
                  <a:pt x="4109" y="2534"/>
                  <a:pt x="4111" y="2543"/>
                  <a:pt x="4113" y="2554"/>
                </a:cubicBezTo>
                <a:cubicBezTo>
                  <a:pt x="4114" y="2555"/>
                  <a:pt x="4114" y="2557"/>
                  <a:pt x="4115" y="2557"/>
                </a:cubicBezTo>
                <a:cubicBezTo>
                  <a:pt x="4120" y="2568"/>
                  <a:pt x="4127" y="2577"/>
                  <a:pt x="4136" y="2584"/>
                </a:cubicBezTo>
                <a:cubicBezTo>
                  <a:pt x="4137" y="2585"/>
                  <a:pt x="4138" y="2587"/>
                  <a:pt x="4140" y="2588"/>
                </a:cubicBezTo>
                <a:cubicBezTo>
                  <a:pt x="4149" y="2595"/>
                  <a:pt x="4161" y="2600"/>
                  <a:pt x="4174" y="2604"/>
                </a:cubicBezTo>
                <a:cubicBezTo>
                  <a:pt x="4176" y="2604"/>
                  <a:pt x="4179" y="2603"/>
                  <a:pt x="4181" y="2604"/>
                </a:cubicBezTo>
                <a:cubicBezTo>
                  <a:pt x="4195" y="2606"/>
                  <a:pt x="4211" y="2608"/>
                  <a:pt x="4230" y="2607"/>
                </a:cubicBezTo>
                <a:cubicBezTo>
                  <a:pt x="4232" y="2607"/>
                  <a:pt x="4233" y="2607"/>
                  <a:pt x="4235" y="2607"/>
                </a:cubicBezTo>
                <a:cubicBezTo>
                  <a:pt x="4252" y="2606"/>
                  <a:pt x="4272" y="2603"/>
                  <a:pt x="4293" y="2598"/>
                </a:cubicBezTo>
                <a:cubicBezTo>
                  <a:pt x="4294" y="2598"/>
                  <a:pt x="4295" y="2598"/>
                  <a:pt x="4296" y="2598"/>
                </a:cubicBezTo>
                <a:cubicBezTo>
                  <a:pt x="4297" y="2598"/>
                  <a:pt x="4299" y="2597"/>
                  <a:pt x="4300" y="2596"/>
                </a:cubicBezTo>
                <a:cubicBezTo>
                  <a:pt x="4300" y="2596"/>
                  <a:pt x="4301" y="2597"/>
                  <a:pt x="4301" y="2596"/>
                </a:cubicBezTo>
                <a:cubicBezTo>
                  <a:pt x="4303" y="2596"/>
                  <a:pt x="4304" y="2597"/>
                  <a:pt x="4305" y="2596"/>
                </a:cubicBezTo>
                <a:cubicBezTo>
                  <a:pt x="4438" y="2554"/>
                  <a:pt x="4595" y="2486"/>
                  <a:pt x="4786" y="2387"/>
                </a:cubicBezTo>
                <a:cubicBezTo>
                  <a:pt x="4787" y="2386"/>
                  <a:pt x="4788" y="2386"/>
                  <a:pt x="4789" y="2385"/>
                </a:cubicBezTo>
                <a:cubicBezTo>
                  <a:pt x="4790" y="2385"/>
                  <a:pt x="4791" y="2384"/>
                  <a:pt x="4792" y="2383"/>
                </a:cubicBezTo>
                <a:cubicBezTo>
                  <a:pt x="4793" y="2383"/>
                  <a:pt x="4794" y="2382"/>
                  <a:pt x="4796" y="2382"/>
                </a:cubicBezTo>
                <a:cubicBezTo>
                  <a:pt x="4894" y="2329"/>
                  <a:pt x="5007" y="2264"/>
                  <a:pt x="5128" y="2193"/>
                </a:cubicBezTo>
                <a:cubicBezTo>
                  <a:pt x="5130" y="2192"/>
                  <a:pt x="5133" y="2191"/>
                  <a:pt x="5135" y="2190"/>
                </a:cubicBezTo>
                <a:cubicBezTo>
                  <a:pt x="5136" y="2189"/>
                  <a:pt x="5137" y="2188"/>
                  <a:pt x="5138" y="2188"/>
                </a:cubicBezTo>
                <a:cubicBezTo>
                  <a:pt x="5138" y="2188"/>
                  <a:pt x="5138" y="2187"/>
                  <a:pt x="5139" y="2186"/>
                </a:cubicBezTo>
                <a:cubicBezTo>
                  <a:pt x="5140" y="2186"/>
                  <a:pt x="5141" y="2185"/>
                  <a:pt x="5141" y="2185"/>
                </a:cubicBezTo>
                <a:cubicBezTo>
                  <a:pt x="5180" y="2162"/>
                  <a:pt x="5220" y="2140"/>
                  <a:pt x="5261" y="2115"/>
                </a:cubicBezTo>
                <a:cubicBezTo>
                  <a:pt x="5421" y="2019"/>
                  <a:pt x="5596" y="1910"/>
                  <a:pt x="5797" y="1781"/>
                </a:cubicBezTo>
                <a:cubicBezTo>
                  <a:pt x="5942" y="1689"/>
                  <a:pt x="6072" y="1607"/>
                  <a:pt x="6196" y="1531"/>
                </a:cubicBezTo>
                <a:cubicBezTo>
                  <a:pt x="6198" y="1530"/>
                  <a:pt x="6199" y="1530"/>
                  <a:pt x="6200" y="1529"/>
                </a:cubicBezTo>
                <a:cubicBezTo>
                  <a:pt x="6208" y="1525"/>
                  <a:pt x="6215" y="1520"/>
                  <a:pt x="6223" y="1515"/>
                </a:cubicBezTo>
                <a:cubicBezTo>
                  <a:pt x="6226" y="1513"/>
                  <a:pt x="6228" y="1512"/>
                  <a:pt x="6231" y="1510"/>
                </a:cubicBezTo>
                <a:cubicBezTo>
                  <a:pt x="6232" y="1509"/>
                  <a:pt x="6234" y="1509"/>
                  <a:pt x="6235" y="1508"/>
                </a:cubicBezTo>
                <a:cubicBezTo>
                  <a:pt x="6236" y="1508"/>
                  <a:pt x="6237" y="1507"/>
                  <a:pt x="6237" y="1506"/>
                </a:cubicBezTo>
                <a:cubicBezTo>
                  <a:pt x="6245" y="1502"/>
                  <a:pt x="6251" y="1498"/>
                  <a:pt x="6259" y="1494"/>
                </a:cubicBezTo>
                <a:cubicBezTo>
                  <a:pt x="6379" y="1421"/>
                  <a:pt x="6491" y="1354"/>
                  <a:pt x="6595" y="1295"/>
                </a:cubicBezTo>
                <a:cubicBezTo>
                  <a:pt x="6607" y="1288"/>
                  <a:pt x="6619" y="1282"/>
                  <a:pt x="6631" y="1275"/>
                </a:cubicBezTo>
                <a:cubicBezTo>
                  <a:pt x="6694" y="1240"/>
                  <a:pt x="6752" y="1208"/>
                  <a:pt x="6810" y="1178"/>
                </a:cubicBezTo>
                <a:cubicBezTo>
                  <a:pt x="6814" y="1175"/>
                  <a:pt x="6820" y="1173"/>
                  <a:pt x="6824" y="1171"/>
                </a:cubicBezTo>
                <a:cubicBezTo>
                  <a:pt x="6826" y="1170"/>
                  <a:pt x="6826" y="1170"/>
                  <a:pt x="6827" y="1169"/>
                </a:cubicBezTo>
                <a:cubicBezTo>
                  <a:pt x="6828" y="1169"/>
                  <a:pt x="6829" y="1167"/>
                  <a:pt x="6830" y="1167"/>
                </a:cubicBezTo>
                <a:cubicBezTo>
                  <a:pt x="6830" y="1167"/>
                  <a:pt x="6831" y="1167"/>
                  <a:pt x="6831" y="1167"/>
                </a:cubicBezTo>
                <a:cubicBezTo>
                  <a:pt x="6832" y="1167"/>
                  <a:pt x="6833" y="1166"/>
                  <a:pt x="6834" y="1165"/>
                </a:cubicBezTo>
                <a:cubicBezTo>
                  <a:pt x="6928" y="1116"/>
                  <a:pt x="7019" y="1072"/>
                  <a:pt x="7103" y="1034"/>
                </a:cubicBezTo>
                <a:cubicBezTo>
                  <a:pt x="7366" y="915"/>
                  <a:pt x="7589" y="845"/>
                  <a:pt x="7808" y="816"/>
                </a:cubicBezTo>
                <a:cubicBezTo>
                  <a:pt x="7809" y="815"/>
                  <a:pt x="7810" y="816"/>
                  <a:pt x="7812" y="816"/>
                </a:cubicBezTo>
                <a:cubicBezTo>
                  <a:pt x="7812" y="816"/>
                  <a:pt x="7813" y="816"/>
                  <a:pt x="7813" y="816"/>
                </a:cubicBezTo>
                <a:cubicBezTo>
                  <a:pt x="8086" y="774"/>
                  <a:pt x="8357" y="786"/>
                  <a:pt x="8623" y="855"/>
                </a:cubicBezTo>
                <a:cubicBezTo>
                  <a:pt x="8659" y="864"/>
                  <a:pt x="8696" y="875"/>
                  <a:pt x="8733" y="887"/>
                </a:cubicBezTo>
                <a:cubicBezTo>
                  <a:pt x="8734" y="887"/>
                  <a:pt x="8734" y="888"/>
                  <a:pt x="8735" y="888"/>
                </a:cubicBezTo>
                <a:cubicBezTo>
                  <a:pt x="8736" y="889"/>
                  <a:pt x="8737" y="888"/>
                  <a:pt x="8738" y="888"/>
                </a:cubicBezTo>
                <a:cubicBezTo>
                  <a:pt x="8739" y="889"/>
                  <a:pt x="8741" y="890"/>
                  <a:pt x="8742" y="890"/>
                </a:cubicBezTo>
                <a:cubicBezTo>
                  <a:pt x="8742" y="890"/>
                  <a:pt x="8743" y="890"/>
                  <a:pt x="8743" y="890"/>
                </a:cubicBezTo>
                <a:cubicBezTo>
                  <a:pt x="8744" y="890"/>
                  <a:pt x="8745" y="892"/>
                  <a:pt x="8746" y="892"/>
                </a:cubicBezTo>
                <a:cubicBezTo>
                  <a:pt x="8791" y="906"/>
                  <a:pt x="8835" y="922"/>
                  <a:pt x="8880" y="940"/>
                </a:cubicBezTo>
                <a:cubicBezTo>
                  <a:pt x="8882" y="941"/>
                  <a:pt x="8883" y="941"/>
                  <a:pt x="8885" y="942"/>
                </a:cubicBezTo>
                <a:cubicBezTo>
                  <a:pt x="8885" y="942"/>
                  <a:pt x="8886" y="942"/>
                  <a:pt x="8886" y="942"/>
                </a:cubicBezTo>
                <a:cubicBezTo>
                  <a:pt x="8887" y="942"/>
                  <a:pt x="8887" y="943"/>
                  <a:pt x="8888" y="943"/>
                </a:cubicBezTo>
                <a:cubicBezTo>
                  <a:pt x="8901" y="949"/>
                  <a:pt x="8915" y="955"/>
                  <a:pt x="8929" y="961"/>
                </a:cubicBezTo>
                <a:cubicBezTo>
                  <a:pt x="8974" y="981"/>
                  <a:pt x="9019" y="1001"/>
                  <a:pt x="9064" y="1023"/>
                </a:cubicBezTo>
                <a:cubicBezTo>
                  <a:pt x="9065" y="1024"/>
                  <a:pt x="9066" y="1025"/>
                  <a:pt x="9067" y="1025"/>
                </a:cubicBezTo>
                <a:cubicBezTo>
                  <a:pt x="9067" y="1026"/>
                  <a:pt x="9068" y="1025"/>
                  <a:pt x="9068" y="1025"/>
                </a:cubicBezTo>
                <a:cubicBezTo>
                  <a:pt x="9095" y="1039"/>
                  <a:pt x="9122" y="1055"/>
                  <a:pt x="9149" y="1069"/>
                </a:cubicBezTo>
                <a:cubicBezTo>
                  <a:pt x="9168" y="1080"/>
                  <a:pt x="9187" y="1092"/>
                  <a:pt x="9207" y="1103"/>
                </a:cubicBezTo>
                <a:cubicBezTo>
                  <a:pt x="9238" y="1121"/>
                  <a:pt x="9269" y="1137"/>
                  <a:pt x="9300" y="1156"/>
                </a:cubicBezTo>
                <a:cubicBezTo>
                  <a:pt x="9341" y="1183"/>
                  <a:pt x="9379" y="1205"/>
                  <a:pt x="9416" y="1226"/>
                </a:cubicBezTo>
                <a:cubicBezTo>
                  <a:pt x="9417" y="1226"/>
                  <a:pt x="9417" y="1227"/>
                  <a:pt x="9418" y="1228"/>
                </a:cubicBezTo>
                <a:cubicBezTo>
                  <a:pt x="9418" y="1228"/>
                  <a:pt x="9419" y="1227"/>
                  <a:pt x="9419" y="1228"/>
                </a:cubicBezTo>
                <a:cubicBezTo>
                  <a:pt x="9419" y="1228"/>
                  <a:pt x="9420" y="1227"/>
                  <a:pt x="9420" y="1228"/>
                </a:cubicBezTo>
                <a:cubicBezTo>
                  <a:pt x="9423" y="1229"/>
                  <a:pt x="9425" y="1230"/>
                  <a:pt x="9427" y="1231"/>
                </a:cubicBezTo>
                <a:cubicBezTo>
                  <a:pt x="9434" y="1235"/>
                  <a:pt x="9440" y="1240"/>
                  <a:pt x="9447" y="1243"/>
                </a:cubicBezTo>
                <a:cubicBezTo>
                  <a:pt x="9448" y="1244"/>
                  <a:pt x="9451" y="1244"/>
                  <a:pt x="9452" y="1245"/>
                </a:cubicBezTo>
                <a:cubicBezTo>
                  <a:pt x="9477" y="1258"/>
                  <a:pt x="9501" y="1269"/>
                  <a:pt x="9524" y="1279"/>
                </a:cubicBezTo>
                <a:cubicBezTo>
                  <a:pt x="9533" y="1283"/>
                  <a:pt x="9543" y="1288"/>
                  <a:pt x="9552" y="1291"/>
                </a:cubicBezTo>
                <a:cubicBezTo>
                  <a:pt x="9575" y="1301"/>
                  <a:pt x="9597" y="1307"/>
                  <a:pt x="9618" y="1313"/>
                </a:cubicBezTo>
                <a:cubicBezTo>
                  <a:pt x="9618" y="1313"/>
                  <a:pt x="9619" y="1313"/>
                  <a:pt x="9619" y="1313"/>
                </a:cubicBezTo>
                <a:cubicBezTo>
                  <a:pt x="9624" y="1314"/>
                  <a:pt x="9630" y="1317"/>
                  <a:pt x="9635" y="1318"/>
                </a:cubicBezTo>
                <a:cubicBezTo>
                  <a:pt x="9635" y="1318"/>
                  <a:pt x="9636" y="1318"/>
                  <a:pt x="9636" y="1318"/>
                </a:cubicBezTo>
                <a:cubicBezTo>
                  <a:pt x="9661" y="1324"/>
                  <a:pt x="9684" y="1326"/>
                  <a:pt x="9703" y="1325"/>
                </a:cubicBezTo>
                <a:cubicBezTo>
                  <a:pt x="9708" y="1321"/>
                  <a:pt x="9713" y="1318"/>
                  <a:pt x="9718" y="1313"/>
                </a:cubicBezTo>
                <a:cubicBezTo>
                  <a:pt x="9794" y="1242"/>
                  <a:pt x="9790" y="1230"/>
                  <a:pt x="9627" y="1093"/>
                </a:cubicBezTo>
                <a:cubicBezTo>
                  <a:pt x="9614" y="1081"/>
                  <a:pt x="9598" y="1072"/>
                  <a:pt x="9585" y="1061"/>
                </a:cubicBezTo>
                <a:cubicBezTo>
                  <a:pt x="9583" y="1059"/>
                  <a:pt x="9580" y="1058"/>
                  <a:pt x="9578" y="1057"/>
                </a:cubicBezTo>
                <a:cubicBezTo>
                  <a:pt x="9538" y="1029"/>
                  <a:pt x="9493" y="998"/>
                  <a:pt x="9447" y="968"/>
                </a:cubicBezTo>
                <a:cubicBezTo>
                  <a:pt x="9445" y="967"/>
                  <a:pt x="9444" y="966"/>
                  <a:pt x="9443" y="965"/>
                </a:cubicBezTo>
                <a:cubicBezTo>
                  <a:pt x="9432" y="958"/>
                  <a:pt x="9421" y="950"/>
                  <a:pt x="9410" y="943"/>
                </a:cubicBezTo>
                <a:cubicBezTo>
                  <a:pt x="9405" y="940"/>
                  <a:pt x="9400" y="939"/>
                  <a:pt x="9395" y="936"/>
                </a:cubicBezTo>
                <a:cubicBezTo>
                  <a:pt x="9358" y="913"/>
                  <a:pt x="9321" y="890"/>
                  <a:pt x="9283" y="867"/>
                </a:cubicBezTo>
                <a:cubicBezTo>
                  <a:pt x="9266" y="857"/>
                  <a:pt x="9249" y="847"/>
                  <a:pt x="9232" y="837"/>
                </a:cubicBezTo>
                <a:cubicBezTo>
                  <a:pt x="9231" y="837"/>
                  <a:pt x="9230" y="837"/>
                  <a:pt x="9230" y="837"/>
                </a:cubicBezTo>
                <a:cubicBezTo>
                  <a:pt x="9193" y="816"/>
                  <a:pt x="9158" y="795"/>
                  <a:pt x="9122" y="777"/>
                </a:cubicBezTo>
                <a:cubicBezTo>
                  <a:pt x="9122" y="776"/>
                  <a:pt x="9120" y="777"/>
                  <a:pt x="9120" y="777"/>
                </a:cubicBezTo>
                <a:cubicBezTo>
                  <a:pt x="9118" y="776"/>
                  <a:pt x="9118" y="775"/>
                  <a:pt x="9117" y="775"/>
                </a:cubicBezTo>
                <a:cubicBezTo>
                  <a:pt x="9116" y="774"/>
                  <a:pt x="9114" y="774"/>
                  <a:pt x="9113" y="773"/>
                </a:cubicBezTo>
                <a:cubicBezTo>
                  <a:pt x="9098" y="765"/>
                  <a:pt x="9083" y="756"/>
                  <a:pt x="9068" y="748"/>
                </a:cubicBezTo>
                <a:cubicBezTo>
                  <a:pt x="9067" y="748"/>
                  <a:pt x="9067" y="748"/>
                  <a:pt x="9067" y="748"/>
                </a:cubicBezTo>
                <a:cubicBezTo>
                  <a:pt x="9016" y="722"/>
                  <a:pt x="8966" y="698"/>
                  <a:pt x="8922" y="681"/>
                </a:cubicBezTo>
                <a:cubicBezTo>
                  <a:pt x="8899" y="671"/>
                  <a:pt x="8877" y="663"/>
                  <a:pt x="8854" y="654"/>
                </a:cubicBezTo>
                <a:cubicBezTo>
                  <a:pt x="8594" y="565"/>
                  <a:pt x="8320" y="519"/>
                  <a:pt x="8042" y="523"/>
                </a:cubicBezTo>
                <a:close/>
                <a:moveTo>
                  <a:pt x="12008" y="601"/>
                </a:moveTo>
                <a:cubicBezTo>
                  <a:pt x="11961" y="602"/>
                  <a:pt x="11914" y="604"/>
                  <a:pt x="11867" y="608"/>
                </a:cubicBezTo>
                <a:cubicBezTo>
                  <a:pt x="11865" y="608"/>
                  <a:pt x="11865" y="610"/>
                  <a:pt x="11864" y="610"/>
                </a:cubicBezTo>
                <a:cubicBezTo>
                  <a:pt x="11863" y="610"/>
                  <a:pt x="11861" y="610"/>
                  <a:pt x="11860" y="610"/>
                </a:cubicBezTo>
                <a:cubicBezTo>
                  <a:pt x="11859" y="610"/>
                  <a:pt x="11858" y="610"/>
                  <a:pt x="11857" y="610"/>
                </a:cubicBezTo>
                <a:cubicBezTo>
                  <a:pt x="11856" y="610"/>
                  <a:pt x="11856" y="610"/>
                  <a:pt x="11855" y="610"/>
                </a:cubicBezTo>
                <a:cubicBezTo>
                  <a:pt x="11846" y="610"/>
                  <a:pt x="11838" y="612"/>
                  <a:pt x="11829" y="613"/>
                </a:cubicBezTo>
                <a:cubicBezTo>
                  <a:pt x="11829" y="613"/>
                  <a:pt x="11828" y="613"/>
                  <a:pt x="11828" y="613"/>
                </a:cubicBezTo>
                <a:cubicBezTo>
                  <a:pt x="11785" y="618"/>
                  <a:pt x="11741" y="624"/>
                  <a:pt x="11697" y="631"/>
                </a:cubicBezTo>
                <a:cubicBezTo>
                  <a:pt x="11694" y="631"/>
                  <a:pt x="11691" y="632"/>
                  <a:pt x="11688" y="633"/>
                </a:cubicBezTo>
                <a:cubicBezTo>
                  <a:pt x="11687" y="633"/>
                  <a:pt x="11686" y="633"/>
                  <a:pt x="11685" y="633"/>
                </a:cubicBezTo>
                <a:cubicBezTo>
                  <a:pt x="11680" y="633"/>
                  <a:pt x="11676" y="634"/>
                  <a:pt x="11672" y="635"/>
                </a:cubicBezTo>
                <a:cubicBezTo>
                  <a:pt x="11671" y="635"/>
                  <a:pt x="11669" y="636"/>
                  <a:pt x="11668" y="636"/>
                </a:cubicBezTo>
                <a:cubicBezTo>
                  <a:pt x="11667" y="636"/>
                  <a:pt x="11667" y="636"/>
                  <a:pt x="11666" y="636"/>
                </a:cubicBezTo>
                <a:cubicBezTo>
                  <a:pt x="11561" y="655"/>
                  <a:pt x="11454" y="681"/>
                  <a:pt x="11346" y="714"/>
                </a:cubicBezTo>
                <a:cubicBezTo>
                  <a:pt x="11150" y="781"/>
                  <a:pt x="10936" y="878"/>
                  <a:pt x="10699" y="1004"/>
                </a:cubicBezTo>
                <a:cubicBezTo>
                  <a:pt x="10699" y="1004"/>
                  <a:pt x="10698" y="1005"/>
                  <a:pt x="10698" y="1006"/>
                </a:cubicBezTo>
                <a:cubicBezTo>
                  <a:pt x="10697" y="1006"/>
                  <a:pt x="10696" y="1007"/>
                  <a:pt x="10695" y="1007"/>
                </a:cubicBezTo>
                <a:cubicBezTo>
                  <a:pt x="10694" y="1008"/>
                  <a:pt x="10693" y="1007"/>
                  <a:pt x="10692" y="1007"/>
                </a:cubicBezTo>
                <a:cubicBezTo>
                  <a:pt x="10692" y="1008"/>
                  <a:pt x="10692" y="1009"/>
                  <a:pt x="10691" y="1009"/>
                </a:cubicBezTo>
                <a:cubicBezTo>
                  <a:pt x="10688" y="1011"/>
                  <a:pt x="10683" y="1014"/>
                  <a:pt x="10679" y="1016"/>
                </a:cubicBezTo>
                <a:cubicBezTo>
                  <a:pt x="10576" y="1073"/>
                  <a:pt x="10461" y="1140"/>
                  <a:pt x="10343" y="1210"/>
                </a:cubicBezTo>
                <a:cubicBezTo>
                  <a:pt x="10318" y="1224"/>
                  <a:pt x="10294" y="1237"/>
                  <a:pt x="10268" y="1252"/>
                </a:cubicBezTo>
                <a:cubicBezTo>
                  <a:pt x="10138" y="1330"/>
                  <a:pt x="10004" y="1411"/>
                  <a:pt x="9876" y="1492"/>
                </a:cubicBezTo>
                <a:cubicBezTo>
                  <a:pt x="9788" y="1548"/>
                  <a:pt x="9711" y="1596"/>
                  <a:pt x="9631" y="1645"/>
                </a:cubicBezTo>
                <a:cubicBezTo>
                  <a:pt x="9625" y="1649"/>
                  <a:pt x="9617" y="1653"/>
                  <a:pt x="9611" y="1657"/>
                </a:cubicBezTo>
                <a:cubicBezTo>
                  <a:pt x="9611" y="1657"/>
                  <a:pt x="9610" y="1657"/>
                  <a:pt x="9610" y="1657"/>
                </a:cubicBezTo>
                <a:cubicBezTo>
                  <a:pt x="9609" y="1657"/>
                  <a:pt x="9609" y="1659"/>
                  <a:pt x="9608" y="1659"/>
                </a:cubicBezTo>
                <a:cubicBezTo>
                  <a:pt x="9570" y="1683"/>
                  <a:pt x="9531" y="1706"/>
                  <a:pt x="9495" y="1728"/>
                </a:cubicBezTo>
                <a:cubicBezTo>
                  <a:pt x="9493" y="1729"/>
                  <a:pt x="9491" y="1731"/>
                  <a:pt x="9489" y="1732"/>
                </a:cubicBezTo>
                <a:cubicBezTo>
                  <a:pt x="9488" y="1733"/>
                  <a:pt x="9488" y="1733"/>
                  <a:pt x="9487" y="1734"/>
                </a:cubicBezTo>
                <a:cubicBezTo>
                  <a:pt x="9285" y="1858"/>
                  <a:pt x="9101" y="1971"/>
                  <a:pt x="9019" y="2016"/>
                </a:cubicBezTo>
                <a:cubicBezTo>
                  <a:pt x="8785" y="2144"/>
                  <a:pt x="8554" y="2235"/>
                  <a:pt x="8327" y="2293"/>
                </a:cubicBezTo>
                <a:cubicBezTo>
                  <a:pt x="8327" y="2293"/>
                  <a:pt x="8326" y="2295"/>
                  <a:pt x="8326" y="2295"/>
                </a:cubicBezTo>
                <a:cubicBezTo>
                  <a:pt x="8325" y="2295"/>
                  <a:pt x="8324" y="2294"/>
                  <a:pt x="8323" y="2295"/>
                </a:cubicBezTo>
                <a:cubicBezTo>
                  <a:pt x="8323" y="2295"/>
                  <a:pt x="8322" y="2294"/>
                  <a:pt x="8322" y="2295"/>
                </a:cubicBezTo>
                <a:cubicBezTo>
                  <a:pt x="8320" y="2295"/>
                  <a:pt x="8318" y="2296"/>
                  <a:pt x="8316" y="2296"/>
                </a:cubicBezTo>
                <a:cubicBezTo>
                  <a:pt x="8278" y="2306"/>
                  <a:pt x="8239" y="2314"/>
                  <a:pt x="8201" y="2321"/>
                </a:cubicBezTo>
                <a:cubicBezTo>
                  <a:pt x="8201" y="2321"/>
                  <a:pt x="8201" y="2323"/>
                  <a:pt x="8201" y="2323"/>
                </a:cubicBezTo>
                <a:cubicBezTo>
                  <a:pt x="8199" y="2323"/>
                  <a:pt x="8198" y="2323"/>
                  <a:pt x="8196" y="2323"/>
                </a:cubicBezTo>
                <a:cubicBezTo>
                  <a:pt x="8194" y="2323"/>
                  <a:pt x="8192" y="2324"/>
                  <a:pt x="8191" y="2325"/>
                </a:cubicBezTo>
                <a:cubicBezTo>
                  <a:pt x="8189" y="2325"/>
                  <a:pt x="8187" y="2324"/>
                  <a:pt x="8185" y="2325"/>
                </a:cubicBezTo>
                <a:cubicBezTo>
                  <a:pt x="8181" y="2326"/>
                  <a:pt x="8177" y="2327"/>
                  <a:pt x="8172" y="2328"/>
                </a:cubicBezTo>
                <a:cubicBezTo>
                  <a:pt x="8168" y="2329"/>
                  <a:pt x="8163" y="2329"/>
                  <a:pt x="8159" y="2330"/>
                </a:cubicBezTo>
                <a:cubicBezTo>
                  <a:pt x="8117" y="2338"/>
                  <a:pt x="8074" y="2345"/>
                  <a:pt x="8032" y="2350"/>
                </a:cubicBezTo>
                <a:cubicBezTo>
                  <a:pt x="8031" y="2350"/>
                  <a:pt x="8031" y="2350"/>
                  <a:pt x="8030" y="2350"/>
                </a:cubicBezTo>
                <a:cubicBezTo>
                  <a:pt x="8030" y="2350"/>
                  <a:pt x="8029" y="2350"/>
                  <a:pt x="8029" y="2350"/>
                </a:cubicBezTo>
                <a:cubicBezTo>
                  <a:pt x="8028" y="2350"/>
                  <a:pt x="8027" y="2350"/>
                  <a:pt x="8026" y="2350"/>
                </a:cubicBezTo>
                <a:cubicBezTo>
                  <a:pt x="8025" y="2350"/>
                  <a:pt x="8025" y="2350"/>
                  <a:pt x="8024" y="2350"/>
                </a:cubicBezTo>
                <a:cubicBezTo>
                  <a:pt x="7997" y="2353"/>
                  <a:pt x="7970" y="2356"/>
                  <a:pt x="7944" y="2358"/>
                </a:cubicBezTo>
                <a:cubicBezTo>
                  <a:pt x="7935" y="2359"/>
                  <a:pt x="7927" y="2360"/>
                  <a:pt x="7918" y="2360"/>
                </a:cubicBezTo>
                <a:cubicBezTo>
                  <a:pt x="7898" y="2362"/>
                  <a:pt x="7880" y="2361"/>
                  <a:pt x="7861" y="2362"/>
                </a:cubicBezTo>
                <a:cubicBezTo>
                  <a:pt x="7835" y="2363"/>
                  <a:pt x="7808" y="2365"/>
                  <a:pt x="7782" y="2366"/>
                </a:cubicBezTo>
                <a:cubicBezTo>
                  <a:pt x="7728" y="2366"/>
                  <a:pt x="7675" y="2365"/>
                  <a:pt x="7623" y="2362"/>
                </a:cubicBezTo>
                <a:cubicBezTo>
                  <a:pt x="7622" y="2362"/>
                  <a:pt x="7620" y="2362"/>
                  <a:pt x="7618" y="2362"/>
                </a:cubicBezTo>
                <a:cubicBezTo>
                  <a:pt x="7617" y="2362"/>
                  <a:pt x="7616" y="2362"/>
                  <a:pt x="7616" y="2362"/>
                </a:cubicBezTo>
                <a:cubicBezTo>
                  <a:pt x="7568" y="2359"/>
                  <a:pt x="7523" y="2352"/>
                  <a:pt x="7478" y="2346"/>
                </a:cubicBezTo>
                <a:cubicBezTo>
                  <a:pt x="7477" y="2346"/>
                  <a:pt x="7475" y="2346"/>
                  <a:pt x="7474" y="2346"/>
                </a:cubicBezTo>
                <a:cubicBezTo>
                  <a:pt x="7473" y="2346"/>
                  <a:pt x="7472" y="2346"/>
                  <a:pt x="7471" y="2346"/>
                </a:cubicBezTo>
                <a:cubicBezTo>
                  <a:pt x="7467" y="2345"/>
                  <a:pt x="7463" y="2345"/>
                  <a:pt x="7459" y="2344"/>
                </a:cubicBezTo>
                <a:cubicBezTo>
                  <a:pt x="7412" y="2337"/>
                  <a:pt x="7365" y="2327"/>
                  <a:pt x="7319" y="2316"/>
                </a:cubicBezTo>
                <a:cubicBezTo>
                  <a:pt x="7317" y="2316"/>
                  <a:pt x="7317" y="2316"/>
                  <a:pt x="7316" y="2316"/>
                </a:cubicBezTo>
                <a:cubicBezTo>
                  <a:pt x="7316" y="2316"/>
                  <a:pt x="7315" y="2316"/>
                  <a:pt x="7315" y="2316"/>
                </a:cubicBezTo>
                <a:cubicBezTo>
                  <a:pt x="7314" y="2316"/>
                  <a:pt x="7314" y="2316"/>
                  <a:pt x="7313" y="2316"/>
                </a:cubicBezTo>
                <a:cubicBezTo>
                  <a:pt x="7267" y="2304"/>
                  <a:pt x="7221" y="2291"/>
                  <a:pt x="7176" y="2275"/>
                </a:cubicBezTo>
                <a:cubicBezTo>
                  <a:pt x="7175" y="2275"/>
                  <a:pt x="7174" y="2274"/>
                  <a:pt x="7173" y="2273"/>
                </a:cubicBezTo>
                <a:cubicBezTo>
                  <a:pt x="7172" y="2273"/>
                  <a:pt x="7172" y="2273"/>
                  <a:pt x="7172" y="2273"/>
                </a:cubicBezTo>
                <a:cubicBezTo>
                  <a:pt x="7149" y="2266"/>
                  <a:pt x="7126" y="2258"/>
                  <a:pt x="7104" y="2250"/>
                </a:cubicBezTo>
                <a:cubicBezTo>
                  <a:pt x="7103" y="2250"/>
                  <a:pt x="7103" y="2249"/>
                  <a:pt x="7101" y="2248"/>
                </a:cubicBezTo>
                <a:cubicBezTo>
                  <a:pt x="7101" y="2248"/>
                  <a:pt x="7100" y="2249"/>
                  <a:pt x="7100" y="2248"/>
                </a:cubicBezTo>
                <a:cubicBezTo>
                  <a:pt x="7100" y="2248"/>
                  <a:pt x="7099" y="2247"/>
                  <a:pt x="7099" y="2247"/>
                </a:cubicBezTo>
                <a:cubicBezTo>
                  <a:pt x="7098" y="2246"/>
                  <a:pt x="7098" y="2247"/>
                  <a:pt x="7097" y="2247"/>
                </a:cubicBezTo>
                <a:cubicBezTo>
                  <a:pt x="7093" y="2245"/>
                  <a:pt x="7090" y="2245"/>
                  <a:pt x="7085" y="2243"/>
                </a:cubicBezTo>
                <a:cubicBezTo>
                  <a:pt x="7085" y="2243"/>
                  <a:pt x="7084" y="2241"/>
                  <a:pt x="7084" y="2241"/>
                </a:cubicBezTo>
                <a:cubicBezTo>
                  <a:pt x="7084" y="2241"/>
                  <a:pt x="7083" y="2241"/>
                  <a:pt x="7083" y="2241"/>
                </a:cubicBezTo>
                <a:cubicBezTo>
                  <a:pt x="7083" y="2241"/>
                  <a:pt x="7082" y="2241"/>
                  <a:pt x="7081" y="2241"/>
                </a:cubicBezTo>
                <a:cubicBezTo>
                  <a:pt x="6848" y="2155"/>
                  <a:pt x="6625" y="2025"/>
                  <a:pt x="6415" y="1847"/>
                </a:cubicBezTo>
                <a:cubicBezTo>
                  <a:pt x="6397" y="1832"/>
                  <a:pt x="6384" y="1822"/>
                  <a:pt x="6367" y="1810"/>
                </a:cubicBezTo>
                <a:cubicBezTo>
                  <a:pt x="6338" y="1790"/>
                  <a:pt x="6288" y="1755"/>
                  <a:pt x="6274" y="1746"/>
                </a:cubicBezTo>
                <a:cubicBezTo>
                  <a:pt x="6230" y="1723"/>
                  <a:pt x="6195" y="1719"/>
                  <a:pt x="6166" y="1732"/>
                </a:cubicBezTo>
                <a:cubicBezTo>
                  <a:pt x="6157" y="1738"/>
                  <a:pt x="6148" y="1745"/>
                  <a:pt x="6139" y="1753"/>
                </a:cubicBezTo>
                <a:cubicBezTo>
                  <a:pt x="6139" y="1753"/>
                  <a:pt x="6138" y="1754"/>
                  <a:pt x="6138" y="1755"/>
                </a:cubicBezTo>
                <a:cubicBezTo>
                  <a:pt x="6137" y="1755"/>
                  <a:pt x="6137" y="1756"/>
                  <a:pt x="6137" y="1757"/>
                </a:cubicBezTo>
                <a:cubicBezTo>
                  <a:pt x="6136" y="1757"/>
                  <a:pt x="6135" y="1758"/>
                  <a:pt x="6134" y="1758"/>
                </a:cubicBezTo>
                <a:cubicBezTo>
                  <a:pt x="6132" y="1760"/>
                  <a:pt x="6131" y="1760"/>
                  <a:pt x="6129" y="1762"/>
                </a:cubicBezTo>
                <a:cubicBezTo>
                  <a:pt x="6128" y="1763"/>
                  <a:pt x="6126" y="1764"/>
                  <a:pt x="6125" y="1765"/>
                </a:cubicBezTo>
                <a:cubicBezTo>
                  <a:pt x="6118" y="1773"/>
                  <a:pt x="6112" y="1781"/>
                  <a:pt x="6106" y="1790"/>
                </a:cubicBezTo>
                <a:cubicBezTo>
                  <a:pt x="6076" y="1838"/>
                  <a:pt x="6114" y="1894"/>
                  <a:pt x="6251" y="2007"/>
                </a:cubicBezTo>
                <a:cubicBezTo>
                  <a:pt x="6277" y="2027"/>
                  <a:pt x="6295" y="2042"/>
                  <a:pt x="6329" y="2067"/>
                </a:cubicBezTo>
                <a:cubicBezTo>
                  <a:pt x="6422" y="2137"/>
                  <a:pt x="6517" y="2200"/>
                  <a:pt x="6612" y="2259"/>
                </a:cubicBezTo>
                <a:cubicBezTo>
                  <a:pt x="6676" y="2298"/>
                  <a:pt x="6740" y="2334"/>
                  <a:pt x="6803" y="2367"/>
                </a:cubicBezTo>
                <a:cubicBezTo>
                  <a:pt x="6811" y="2371"/>
                  <a:pt x="6817" y="2374"/>
                  <a:pt x="6824" y="2378"/>
                </a:cubicBezTo>
                <a:cubicBezTo>
                  <a:pt x="6826" y="2379"/>
                  <a:pt x="6829" y="2381"/>
                  <a:pt x="6831" y="2382"/>
                </a:cubicBezTo>
                <a:cubicBezTo>
                  <a:pt x="6835" y="2383"/>
                  <a:pt x="6838" y="2385"/>
                  <a:pt x="6842" y="2387"/>
                </a:cubicBezTo>
                <a:cubicBezTo>
                  <a:pt x="6845" y="2389"/>
                  <a:pt x="6849" y="2391"/>
                  <a:pt x="6852" y="2392"/>
                </a:cubicBezTo>
                <a:cubicBezTo>
                  <a:pt x="6853" y="2393"/>
                  <a:pt x="6854" y="2394"/>
                  <a:pt x="6855" y="2394"/>
                </a:cubicBezTo>
                <a:cubicBezTo>
                  <a:pt x="6917" y="2425"/>
                  <a:pt x="6978" y="2454"/>
                  <a:pt x="7038" y="2479"/>
                </a:cubicBezTo>
                <a:cubicBezTo>
                  <a:pt x="7084" y="2499"/>
                  <a:pt x="7130" y="2517"/>
                  <a:pt x="7174" y="2532"/>
                </a:cubicBezTo>
                <a:cubicBezTo>
                  <a:pt x="7219" y="2548"/>
                  <a:pt x="7263" y="2562"/>
                  <a:pt x="7305" y="2573"/>
                </a:cubicBezTo>
                <a:cubicBezTo>
                  <a:pt x="7348" y="2585"/>
                  <a:pt x="7390" y="2594"/>
                  <a:pt x="7430" y="2602"/>
                </a:cubicBezTo>
                <a:cubicBezTo>
                  <a:pt x="7481" y="2611"/>
                  <a:pt x="7531" y="2618"/>
                  <a:pt x="7582" y="2623"/>
                </a:cubicBezTo>
                <a:cubicBezTo>
                  <a:pt x="7583" y="2623"/>
                  <a:pt x="7583" y="2623"/>
                  <a:pt x="7584" y="2623"/>
                </a:cubicBezTo>
                <a:cubicBezTo>
                  <a:pt x="7584" y="2623"/>
                  <a:pt x="7585" y="2623"/>
                  <a:pt x="7585" y="2623"/>
                </a:cubicBezTo>
                <a:cubicBezTo>
                  <a:pt x="7588" y="2623"/>
                  <a:pt x="7591" y="2623"/>
                  <a:pt x="7594" y="2623"/>
                </a:cubicBezTo>
                <a:cubicBezTo>
                  <a:pt x="7607" y="2624"/>
                  <a:pt x="7620" y="2626"/>
                  <a:pt x="7633" y="2627"/>
                </a:cubicBezTo>
                <a:cubicBezTo>
                  <a:pt x="7634" y="2627"/>
                  <a:pt x="7634" y="2627"/>
                  <a:pt x="7635" y="2627"/>
                </a:cubicBezTo>
                <a:cubicBezTo>
                  <a:pt x="7670" y="2629"/>
                  <a:pt x="7704" y="2631"/>
                  <a:pt x="7739" y="2632"/>
                </a:cubicBezTo>
                <a:cubicBezTo>
                  <a:pt x="7759" y="2632"/>
                  <a:pt x="7779" y="2632"/>
                  <a:pt x="7800" y="2632"/>
                </a:cubicBezTo>
                <a:cubicBezTo>
                  <a:pt x="7835" y="2631"/>
                  <a:pt x="7870" y="2629"/>
                  <a:pt x="7906" y="2627"/>
                </a:cubicBezTo>
                <a:cubicBezTo>
                  <a:pt x="7921" y="2625"/>
                  <a:pt x="7936" y="2625"/>
                  <a:pt x="7952" y="2623"/>
                </a:cubicBezTo>
                <a:cubicBezTo>
                  <a:pt x="8006" y="2618"/>
                  <a:pt x="8060" y="2610"/>
                  <a:pt x="8115" y="2600"/>
                </a:cubicBezTo>
                <a:cubicBezTo>
                  <a:pt x="8171" y="2590"/>
                  <a:pt x="8227" y="2578"/>
                  <a:pt x="8285" y="2563"/>
                </a:cubicBezTo>
                <a:cubicBezTo>
                  <a:pt x="8301" y="2558"/>
                  <a:pt x="8318" y="2553"/>
                  <a:pt x="8335" y="2548"/>
                </a:cubicBezTo>
                <a:cubicBezTo>
                  <a:pt x="8377" y="2536"/>
                  <a:pt x="8420" y="2522"/>
                  <a:pt x="8464" y="2508"/>
                </a:cubicBezTo>
                <a:cubicBezTo>
                  <a:pt x="8479" y="2503"/>
                  <a:pt x="8493" y="2497"/>
                  <a:pt x="8509" y="2492"/>
                </a:cubicBezTo>
                <a:cubicBezTo>
                  <a:pt x="8510" y="2491"/>
                  <a:pt x="8513" y="2492"/>
                  <a:pt x="8514" y="2492"/>
                </a:cubicBezTo>
                <a:cubicBezTo>
                  <a:pt x="8517" y="2491"/>
                  <a:pt x="8519" y="2489"/>
                  <a:pt x="8522" y="2488"/>
                </a:cubicBezTo>
                <a:cubicBezTo>
                  <a:pt x="8522" y="2488"/>
                  <a:pt x="8524" y="2487"/>
                  <a:pt x="8525" y="2486"/>
                </a:cubicBezTo>
                <a:cubicBezTo>
                  <a:pt x="8571" y="2470"/>
                  <a:pt x="8617" y="2453"/>
                  <a:pt x="8665" y="2433"/>
                </a:cubicBezTo>
                <a:cubicBezTo>
                  <a:pt x="8676" y="2429"/>
                  <a:pt x="8687" y="2423"/>
                  <a:pt x="8698" y="2419"/>
                </a:cubicBezTo>
                <a:cubicBezTo>
                  <a:pt x="8699" y="2418"/>
                  <a:pt x="8700" y="2419"/>
                  <a:pt x="8701" y="2419"/>
                </a:cubicBezTo>
                <a:cubicBezTo>
                  <a:pt x="8704" y="2418"/>
                  <a:pt x="8707" y="2417"/>
                  <a:pt x="8710" y="2415"/>
                </a:cubicBezTo>
                <a:cubicBezTo>
                  <a:pt x="8710" y="2415"/>
                  <a:pt x="8711" y="2414"/>
                  <a:pt x="8711" y="2414"/>
                </a:cubicBezTo>
                <a:cubicBezTo>
                  <a:pt x="8777" y="2386"/>
                  <a:pt x="8845" y="2356"/>
                  <a:pt x="8914" y="2323"/>
                </a:cubicBezTo>
                <a:cubicBezTo>
                  <a:pt x="8914" y="2323"/>
                  <a:pt x="8915" y="2323"/>
                  <a:pt x="8915" y="2323"/>
                </a:cubicBezTo>
                <a:cubicBezTo>
                  <a:pt x="8916" y="2323"/>
                  <a:pt x="8917" y="2322"/>
                  <a:pt x="8918" y="2321"/>
                </a:cubicBezTo>
                <a:cubicBezTo>
                  <a:pt x="8919" y="2321"/>
                  <a:pt x="8920" y="2320"/>
                  <a:pt x="8921" y="2319"/>
                </a:cubicBezTo>
                <a:cubicBezTo>
                  <a:pt x="9218" y="2170"/>
                  <a:pt x="9564" y="1964"/>
                  <a:pt x="9991" y="1689"/>
                </a:cubicBezTo>
                <a:cubicBezTo>
                  <a:pt x="10055" y="1648"/>
                  <a:pt x="10111" y="1614"/>
                  <a:pt x="10174" y="1574"/>
                </a:cubicBezTo>
                <a:cubicBezTo>
                  <a:pt x="10184" y="1567"/>
                  <a:pt x="10193" y="1563"/>
                  <a:pt x="10203" y="1556"/>
                </a:cubicBezTo>
                <a:cubicBezTo>
                  <a:pt x="10289" y="1498"/>
                  <a:pt x="10373" y="1444"/>
                  <a:pt x="10455" y="1393"/>
                </a:cubicBezTo>
                <a:cubicBezTo>
                  <a:pt x="10531" y="1345"/>
                  <a:pt x="10605" y="1300"/>
                  <a:pt x="10678" y="1258"/>
                </a:cubicBezTo>
                <a:cubicBezTo>
                  <a:pt x="10679" y="1257"/>
                  <a:pt x="10680" y="1257"/>
                  <a:pt x="10682" y="1256"/>
                </a:cubicBezTo>
                <a:cubicBezTo>
                  <a:pt x="10684" y="1255"/>
                  <a:pt x="10685" y="1253"/>
                  <a:pt x="10687" y="1252"/>
                </a:cubicBezTo>
                <a:cubicBezTo>
                  <a:pt x="10689" y="1251"/>
                  <a:pt x="10691" y="1250"/>
                  <a:pt x="10692" y="1249"/>
                </a:cubicBezTo>
                <a:cubicBezTo>
                  <a:pt x="10693" y="1248"/>
                  <a:pt x="10694" y="1248"/>
                  <a:pt x="10695" y="1247"/>
                </a:cubicBezTo>
                <a:cubicBezTo>
                  <a:pt x="10836" y="1161"/>
                  <a:pt x="10952" y="1092"/>
                  <a:pt x="11003" y="1066"/>
                </a:cubicBezTo>
                <a:cubicBezTo>
                  <a:pt x="11162" y="982"/>
                  <a:pt x="11329" y="917"/>
                  <a:pt x="11498" y="865"/>
                </a:cubicBezTo>
                <a:cubicBezTo>
                  <a:pt x="11499" y="865"/>
                  <a:pt x="11499" y="864"/>
                  <a:pt x="11499" y="864"/>
                </a:cubicBezTo>
                <a:cubicBezTo>
                  <a:pt x="11500" y="863"/>
                  <a:pt x="11500" y="864"/>
                  <a:pt x="11501" y="864"/>
                </a:cubicBezTo>
                <a:cubicBezTo>
                  <a:pt x="11502" y="863"/>
                  <a:pt x="11502" y="864"/>
                  <a:pt x="11503" y="864"/>
                </a:cubicBezTo>
                <a:cubicBezTo>
                  <a:pt x="11542" y="850"/>
                  <a:pt x="11580" y="836"/>
                  <a:pt x="11617" y="824"/>
                </a:cubicBezTo>
                <a:cubicBezTo>
                  <a:pt x="11618" y="824"/>
                  <a:pt x="11618" y="825"/>
                  <a:pt x="11619" y="824"/>
                </a:cubicBezTo>
                <a:cubicBezTo>
                  <a:pt x="11620" y="824"/>
                  <a:pt x="11622" y="823"/>
                  <a:pt x="11623" y="823"/>
                </a:cubicBezTo>
                <a:cubicBezTo>
                  <a:pt x="11623" y="823"/>
                  <a:pt x="11624" y="823"/>
                  <a:pt x="11624" y="823"/>
                </a:cubicBezTo>
                <a:cubicBezTo>
                  <a:pt x="11667" y="809"/>
                  <a:pt x="11709" y="797"/>
                  <a:pt x="11750" y="787"/>
                </a:cubicBezTo>
                <a:cubicBezTo>
                  <a:pt x="11789" y="778"/>
                  <a:pt x="11831" y="771"/>
                  <a:pt x="11876" y="764"/>
                </a:cubicBezTo>
                <a:cubicBezTo>
                  <a:pt x="11900" y="760"/>
                  <a:pt x="11927" y="758"/>
                  <a:pt x="11953" y="755"/>
                </a:cubicBezTo>
                <a:cubicBezTo>
                  <a:pt x="11971" y="753"/>
                  <a:pt x="11988" y="751"/>
                  <a:pt x="12007" y="750"/>
                </a:cubicBezTo>
                <a:cubicBezTo>
                  <a:pt x="12008" y="750"/>
                  <a:pt x="12008" y="750"/>
                  <a:pt x="12008" y="750"/>
                </a:cubicBezTo>
                <a:cubicBezTo>
                  <a:pt x="12044" y="747"/>
                  <a:pt x="12080" y="746"/>
                  <a:pt x="12117" y="745"/>
                </a:cubicBezTo>
                <a:cubicBezTo>
                  <a:pt x="12118" y="745"/>
                  <a:pt x="12120" y="743"/>
                  <a:pt x="12121" y="743"/>
                </a:cubicBezTo>
                <a:cubicBezTo>
                  <a:pt x="12122" y="743"/>
                  <a:pt x="12123" y="743"/>
                  <a:pt x="12124" y="743"/>
                </a:cubicBezTo>
                <a:cubicBezTo>
                  <a:pt x="12128" y="743"/>
                  <a:pt x="12133" y="743"/>
                  <a:pt x="12138" y="743"/>
                </a:cubicBezTo>
                <a:cubicBezTo>
                  <a:pt x="12139" y="743"/>
                  <a:pt x="12139" y="743"/>
                  <a:pt x="12139" y="743"/>
                </a:cubicBezTo>
                <a:cubicBezTo>
                  <a:pt x="12184" y="742"/>
                  <a:pt x="12229" y="743"/>
                  <a:pt x="12275" y="745"/>
                </a:cubicBezTo>
                <a:cubicBezTo>
                  <a:pt x="12320" y="746"/>
                  <a:pt x="12363" y="746"/>
                  <a:pt x="12408" y="750"/>
                </a:cubicBezTo>
                <a:cubicBezTo>
                  <a:pt x="12409" y="750"/>
                  <a:pt x="12412" y="750"/>
                  <a:pt x="12412" y="750"/>
                </a:cubicBezTo>
                <a:cubicBezTo>
                  <a:pt x="12448" y="752"/>
                  <a:pt x="12482" y="756"/>
                  <a:pt x="12517" y="761"/>
                </a:cubicBezTo>
                <a:cubicBezTo>
                  <a:pt x="12518" y="761"/>
                  <a:pt x="12519" y="760"/>
                  <a:pt x="12520" y="761"/>
                </a:cubicBezTo>
                <a:cubicBezTo>
                  <a:pt x="12563" y="766"/>
                  <a:pt x="12603" y="771"/>
                  <a:pt x="12644" y="778"/>
                </a:cubicBezTo>
                <a:cubicBezTo>
                  <a:pt x="12646" y="779"/>
                  <a:pt x="12648" y="780"/>
                  <a:pt x="12650" y="780"/>
                </a:cubicBezTo>
                <a:cubicBezTo>
                  <a:pt x="12650" y="780"/>
                  <a:pt x="12651" y="780"/>
                  <a:pt x="12651" y="780"/>
                </a:cubicBezTo>
                <a:cubicBezTo>
                  <a:pt x="12711" y="790"/>
                  <a:pt x="12767" y="802"/>
                  <a:pt x="12821" y="816"/>
                </a:cubicBezTo>
                <a:cubicBezTo>
                  <a:pt x="12822" y="816"/>
                  <a:pt x="12823" y="817"/>
                  <a:pt x="12825" y="817"/>
                </a:cubicBezTo>
                <a:cubicBezTo>
                  <a:pt x="12825" y="817"/>
                  <a:pt x="12825" y="817"/>
                  <a:pt x="12826" y="817"/>
                </a:cubicBezTo>
                <a:cubicBezTo>
                  <a:pt x="12826" y="817"/>
                  <a:pt x="12827" y="817"/>
                  <a:pt x="12827" y="817"/>
                </a:cubicBezTo>
                <a:cubicBezTo>
                  <a:pt x="12879" y="831"/>
                  <a:pt x="12927" y="846"/>
                  <a:pt x="12970" y="864"/>
                </a:cubicBezTo>
                <a:cubicBezTo>
                  <a:pt x="12971" y="864"/>
                  <a:pt x="12971" y="863"/>
                  <a:pt x="12972" y="864"/>
                </a:cubicBezTo>
                <a:cubicBezTo>
                  <a:pt x="12972" y="864"/>
                  <a:pt x="12973" y="863"/>
                  <a:pt x="12973" y="864"/>
                </a:cubicBezTo>
                <a:cubicBezTo>
                  <a:pt x="12974" y="864"/>
                  <a:pt x="12975" y="865"/>
                  <a:pt x="12976" y="865"/>
                </a:cubicBezTo>
                <a:cubicBezTo>
                  <a:pt x="13043" y="881"/>
                  <a:pt x="13095" y="890"/>
                  <a:pt x="13100" y="883"/>
                </a:cubicBezTo>
                <a:cubicBezTo>
                  <a:pt x="13104" y="877"/>
                  <a:pt x="13102" y="870"/>
                  <a:pt x="13094" y="862"/>
                </a:cubicBezTo>
                <a:cubicBezTo>
                  <a:pt x="13093" y="862"/>
                  <a:pt x="13092" y="860"/>
                  <a:pt x="13092" y="860"/>
                </a:cubicBezTo>
                <a:cubicBezTo>
                  <a:pt x="13054" y="840"/>
                  <a:pt x="13014" y="819"/>
                  <a:pt x="12954" y="793"/>
                </a:cubicBezTo>
                <a:cubicBezTo>
                  <a:pt x="12902" y="769"/>
                  <a:pt x="12849" y="750"/>
                  <a:pt x="12795" y="730"/>
                </a:cubicBezTo>
                <a:cubicBezTo>
                  <a:pt x="12751" y="716"/>
                  <a:pt x="12709" y="700"/>
                  <a:pt x="12662" y="686"/>
                </a:cubicBezTo>
                <a:cubicBezTo>
                  <a:pt x="12661" y="686"/>
                  <a:pt x="12661" y="686"/>
                  <a:pt x="12660" y="686"/>
                </a:cubicBezTo>
                <a:cubicBezTo>
                  <a:pt x="12660" y="686"/>
                  <a:pt x="12659" y="686"/>
                  <a:pt x="12659" y="686"/>
                </a:cubicBezTo>
                <a:cubicBezTo>
                  <a:pt x="12657" y="686"/>
                  <a:pt x="12657" y="685"/>
                  <a:pt x="12655" y="684"/>
                </a:cubicBezTo>
                <a:cubicBezTo>
                  <a:pt x="12651" y="683"/>
                  <a:pt x="12646" y="682"/>
                  <a:pt x="12642" y="681"/>
                </a:cubicBezTo>
                <a:cubicBezTo>
                  <a:pt x="12640" y="680"/>
                  <a:pt x="12638" y="679"/>
                  <a:pt x="12636" y="679"/>
                </a:cubicBezTo>
                <a:cubicBezTo>
                  <a:pt x="12636" y="679"/>
                  <a:pt x="12635" y="679"/>
                  <a:pt x="12635" y="679"/>
                </a:cubicBezTo>
                <a:cubicBezTo>
                  <a:pt x="12633" y="678"/>
                  <a:pt x="12633" y="678"/>
                  <a:pt x="12631" y="677"/>
                </a:cubicBezTo>
                <a:cubicBezTo>
                  <a:pt x="12630" y="677"/>
                  <a:pt x="12628" y="677"/>
                  <a:pt x="12627" y="677"/>
                </a:cubicBezTo>
                <a:cubicBezTo>
                  <a:pt x="12612" y="673"/>
                  <a:pt x="12597" y="669"/>
                  <a:pt x="12582" y="665"/>
                </a:cubicBezTo>
                <a:cubicBezTo>
                  <a:pt x="12582" y="665"/>
                  <a:pt x="12581" y="663"/>
                  <a:pt x="12581" y="663"/>
                </a:cubicBezTo>
                <a:cubicBezTo>
                  <a:pt x="12580" y="663"/>
                  <a:pt x="12579" y="663"/>
                  <a:pt x="12578" y="663"/>
                </a:cubicBezTo>
                <a:cubicBezTo>
                  <a:pt x="12576" y="662"/>
                  <a:pt x="12573" y="662"/>
                  <a:pt x="12570" y="661"/>
                </a:cubicBezTo>
                <a:cubicBezTo>
                  <a:pt x="12568" y="661"/>
                  <a:pt x="12567" y="660"/>
                  <a:pt x="12565" y="659"/>
                </a:cubicBezTo>
                <a:cubicBezTo>
                  <a:pt x="12562" y="659"/>
                  <a:pt x="12560" y="658"/>
                  <a:pt x="12557" y="658"/>
                </a:cubicBezTo>
                <a:cubicBezTo>
                  <a:pt x="12556" y="657"/>
                  <a:pt x="12555" y="658"/>
                  <a:pt x="12554" y="658"/>
                </a:cubicBezTo>
                <a:cubicBezTo>
                  <a:pt x="12520" y="649"/>
                  <a:pt x="12485" y="643"/>
                  <a:pt x="12451" y="636"/>
                </a:cubicBezTo>
                <a:cubicBezTo>
                  <a:pt x="12442" y="635"/>
                  <a:pt x="12432" y="633"/>
                  <a:pt x="12423" y="631"/>
                </a:cubicBezTo>
                <a:cubicBezTo>
                  <a:pt x="12422" y="631"/>
                  <a:pt x="12421" y="629"/>
                  <a:pt x="12419" y="629"/>
                </a:cubicBezTo>
                <a:cubicBezTo>
                  <a:pt x="12385" y="623"/>
                  <a:pt x="12351" y="619"/>
                  <a:pt x="12317" y="615"/>
                </a:cubicBezTo>
                <a:cubicBezTo>
                  <a:pt x="12305" y="614"/>
                  <a:pt x="12293" y="613"/>
                  <a:pt x="12281" y="611"/>
                </a:cubicBezTo>
                <a:cubicBezTo>
                  <a:pt x="12250" y="608"/>
                  <a:pt x="12220" y="606"/>
                  <a:pt x="12189" y="604"/>
                </a:cubicBezTo>
                <a:cubicBezTo>
                  <a:pt x="12185" y="604"/>
                  <a:pt x="12181" y="603"/>
                  <a:pt x="12178" y="603"/>
                </a:cubicBezTo>
                <a:cubicBezTo>
                  <a:pt x="12176" y="602"/>
                  <a:pt x="12174" y="603"/>
                  <a:pt x="12173" y="603"/>
                </a:cubicBezTo>
                <a:cubicBezTo>
                  <a:pt x="12164" y="602"/>
                  <a:pt x="12155" y="601"/>
                  <a:pt x="12146" y="601"/>
                </a:cubicBezTo>
                <a:cubicBezTo>
                  <a:pt x="12100" y="599"/>
                  <a:pt x="12054" y="600"/>
                  <a:pt x="12008" y="601"/>
                </a:cubicBezTo>
                <a:close/>
                <a:moveTo>
                  <a:pt x="2522" y="752"/>
                </a:moveTo>
                <a:cubicBezTo>
                  <a:pt x="2499" y="757"/>
                  <a:pt x="2474" y="782"/>
                  <a:pt x="2434" y="823"/>
                </a:cubicBezTo>
                <a:cubicBezTo>
                  <a:pt x="2406" y="852"/>
                  <a:pt x="2388" y="870"/>
                  <a:pt x="2383" y="890"/>
                </a:cubicBezTo>
                <a:cubicBezTo>
                  <a:pt x="2388" y="907"/>
                  <a:pt x="2395" y="927"/>
                  <a:pt x="2405" y="949"/>
                </a:cubicBezTo>
                <a:cubicBezTo>
                  <a:pt x="2412" y="965"/>
                  <a:pt x="2421" y="982"/>
                  <a:pt x="2430" y="1000"/>
                </a:cubicBezTo>
                <a:cubicBezTo>
                  <a:pt x="2431" y="1001"/>
                  <a:pt x="2431" y="1002"/>
                  <a:pt x="2432" y="1002"/>
                </a:cubicBezTo>
                <a:cubicBezTo>
                  <a:pt x="2432" y="1003"/>
                  <a:pt x="2432" y="1004"/>
                  <a:pt x="2433" y="1006"/>
                </a:cubicBezTo>
                <a:cubicBezTo>
                  <a:pt x="2434" y="1007"/>
                  <a:pt x="2435" y="1009"/>
                  <a:pt x="2436" y="1011"/>
                </a:cubicBezTo>
                <a:cubicBezTo>
                  <a:pt x="2437" y="1014"/>
                  <a:pt x="2438" y="1015"/>
                  <a:pt x="2440" y="1018"/>
                </a:cubicBezTo>
                <a:cubicBezTo>
                  <a:pt x="2440" y="1019"/>
                  <a:pt x="2439" y="1019"/>
                  <a:pt x="2440" y="1020"/>
                </a:cubicBezTo>
                <a:cubicBezTo>
                  <a:pt x="2448" y="1031"/>
                  <a:pt x="2453" y="1038"/>
                  <a:pt x="2463" y="1052"/>
                </a:cubicBezTo>
                <a:cubicBezTo>
                  <a:pt x="2519" y="1129"/>
                  <a:pt x="2567" y="1231"/>
                  <a:pt x="2610" y="1348"/>
                </a:cubicBezTo>
                <a:cubicBezTo>
                  <a:pt x="2622" y="1378"/>
                  <a:pt x="2632" y="1407"/>
                  <a:pt x="2642" y="1439"/>
                </a:cubicBezTo>
                <a:cubicBezTo>
                  <a:pt x="2643" y="1440"/>
                  <a:pt x="2643" y="1442"/>
                  <a:pt x="2644" y="1442"/>
                </a:cubicBezTo>
                <a:cubicBezTo>
                  <a:pt x="2653" y="1472"/>
                  <a:pt x="2662" y="1500"/>
                  <a:pt x="2671" y="1531"/>
                </a:cubicBezTo>
                <a:cubicBezTo>
                  <a:pt x="2687" y="1583"/>
                  <a:pt x="2701" y="1637"/>
                  <a:pt x="2714" y="1693"/>
                </a:cubicBezTo>
                <a:cubicBezTo>
                  <a:pt x="2714" y="1694"/>
                  <a:pt x="2715" y="1695"/>
                  <a:pt x="2715" y="1696"/>
                </a:cubicBezTo>
                <a:cubicBezTo>
                  <a:pt x="2715" y="1697"/>
                  <a:pt x="2716" y="1699"/>
                  <a:pt x="2717" y="1700"/>
                </a:cubicBezTo>
                <a:cubicBezTo>
                  <a:pt x="2717" y="1700"/>
                  <a:pt x="2716" y="1701"/>
                  <a:pt x="2717" y="1702"/>
                </a:cubicBezTo>
                <a:cubicBezTo>
                  <a:pt x="2717" y="1703"/>
                  <a:pt x="2716" y="1704"/>
                  <a:pt x="2717" y="1705"/>
                </a:cubicBezTo>
                <a:cubicBezTo>
                  <a:pt x="2730" y="1762"/>
                  <a:pt x="2742" y="1820"/>
                  <a:pt x="2752" y="1879"/>
                </a:cubicBezTo>
                <a:cubicBezTo>
                  <a:pt x="2753" y="1884"/>
                  <a:pt x="2754" y="1889"/>
                  <a:pt x="2755" y="1893"/>
                </a:cubicBezTo>
                <a:cubicBezTo>
                  <a:pt x="2764" y="1946"/>
                  <a:pt x="2771" y="1997"/>
                  <a:pt x="2777" y="2050"/>
                </a:cubicBezTo>
                <a:cubicBezTo>
                  <a:pt x="2779" y="2060"/>
                  <a:pt x="2780" y="2071"/>
                  <a:pt x="2781" y="2082"/>
                </a:cubicBezTo>
                <a:cubicBezTo>
                  <a:pt x="2788" y="2142"/>
                  <a:pt x="2794" y="2203"/>
                  <a:pt x="2797" y="2263"/>
                </a:cubicBezTo>
                <a:cubicBezTo>
                  <a:pt x="2798" y="2281"/>
                  <a:pt x="2800" y="2292"/>
                  <a:pt x="2801" y="2307"/>
                </a:cubicBezTo>
                <a:lnTo>
                  <a:pt x="2809" y="2378"/>
                </a:lnTo>
                <a:cubicBezTo>
                  <a:pt x="2813" y="2395"/>
                  <a:pt x="2818" y="2409"/>
                  <a:pt x="2824" y="2421"/>
                </a:cubicBezTo>
                <a:cubicBezTo>
                  <a:pt x="2824" y="2421"/>
                  <a:pt x="2824" y="2422"/>
                  <a:pt x="2824" y="2422"/>
                </a:cubicBezTo>
                <a:cubicBezTo>
                  <a:pt x="2824" y="2423"/>
                  <a:pt x="2825" y="2422"/>
                  <a:pt x="2825" y="2422"/>
                </a:cubicBezTo>
                <a:cubicBezTo>
                  <a:pt x="2825" y="2423"/>
                  <a:pt x="2825" y="2424"/>
                  <a:pt x="2825" y="2424"/>
                </a:cubicBezTo>
                <a:cubicBezTo>
                  <a:pt x="2832" y="2436"/>
                  <a:pt x="2840" y="2444"/>
                  <a:pt x="2850" y="2451"/>
                </a:cubicBezTo>
                <a:cubicBezTo>
                  <a:pt x="2850" y="2451"/>
                  <a:pt x="2850" y="2452"/>
                  <a:pt x="2850" y="2453"/>
                </a:cubicBezTo>
                <a:cubicBezTo>
                  <a:pt x="2851" y="2453"/>
                  <a:pt x="2851" y="2452"/>
                  <a:pt x="2852" y="2453"/>
                </a:cubicBezTo>
                <a:cubicBezTo>
                  <a:pt x="2860" y="2458"/>
                  <a:pt x="2870" y="2462"/>
                  <a:pt x="2881" y="2465"/>
                </a:cubicBezTo>
                <a:cubicBezTo>
                  <a:pt x="2899" y="2471"/>
                  <a:pt x="2918" y="2476"/>
                  <a:pt x="2946" y="2479"/>
                </a:cubicBezTo>
                <a:cubicBezTo>
                  <a:pt x="2963" y="2481"/>
                  <a:pt x="2979" y="2483"/>
                  <a:pt x="2992" y="2483"/>
                </a:cubicBezTo>
                <a:cubicBezTo>
                  <a:pt x="3005" y="2483"/>
                  <a:pt x="3015" y="2481"/>
                  <a:pt x="3025" y="2479"/>
                </a:cubicBezTo>
                <a:cubicBezTo>
                  <a:pt x="3026" y="2479"/>
                  <a:pt x="3028" y="2479"/>
                  <a:pt x="3029" y="2479"/>
                </a:cubicBezTo>
                <a:cubicBezTo>
                  <a:pt x="3031" y="2479"/>
                  <a:pt x="3032" y="2480"/>
                  <a:pt x="3033" y="2479"/>
                </a:cubicBezTo>
                <a:lnTo>
                  <a:pt x="3036" y="2479"/>
                </a:lnTo>
                <a:lnTo>
                  <a:pt x="3039" y="2477"/>
                </a:lnTo>
                <a:cubicBezTo>
                  <a:pt x="3039" y="2477"/>
                  <a:pt x="3039" y="2478"/>
                  <a:pt x="3040" y="2477"/>
                </a:cubicBezTo>
                <a:cubicBezTo>
                  <a:pt x="3040" y="2477"/>
                  <a:pt x="3041" y="2476"/>
                  <a:pt x="3041" y="2476"/>
                </a:cubicBezTo>
                <a:cubicBezTo>
                  <a:pt x="3046" y="2474"/>
                  <a:pt x="3051" y="2472"/>
                  <a:pt x="3054" y="2469"/>
                </a:cubicBezTo>
                <a:cubicBezTo>
                  <a:pt x="3068" y="2457"/>
                  <a:pt x="3076" y="2438"/>
                  <a:pt x="3080" y="2408"/>
                </a:cubicBezTo>
                <a:lnTo>
                  <a:pt x="3080" y="2406"/>
                </a:lnTo>
                <a:lnTo>
                  <a:pt x="3050" y="2082"/>
                </a:lnTo>
                <a:cubicBezTo>
                  <a:pt x="3010" y="1628"/>
                  <a:pt x="2865" y="1168"/>
                  <a:pt x="2685" y="917"/>
                </a:cubicBezTo>
                <a:cubicBezTo>
                  <a:pt x="2644" y="861"/>
                  <a:pt x="2617" y="823"/>
                  <a:pt x="2593" y="796"/>
                </a:cubicBezTo>
                <a:cubicBezTo>
                  <a:pt x="2587" y="789"/>
                  <a:pt x="2583" y="784"/>
                  <a:pt x="2577" y="778"/>
                </a:cubicBezTo>
                <a:cubicBezTo>
                  <a:pt x="2556" y="758"/>
                  <a:pt x="2539" y="748"/>
                  <a:pt x="2522" y="752"/>
                </a:cubicBezTo>
                <a:close/>
                <a:moveTo>
                  <a:pt x="13173" y="906"/>
                </a:moveTo>
                <a:cubicBezTo>
                  <a:pt x="13162" y="908"/>
                  <a:pt x="13160" y="918"/>
                  <a:pt x="13170" y="933"/>
                </a:cubicBezTo>
                <a:cubicBezTo>
                  <a:pt x="13196" y="938"/>
                  <a:pt x="13204" y="933"/>
                  <a:pt x="13194" y="922"/>
                </a:cubicBezTo>
                <a:cubicBezTo>
                  <a:pt x="13193" y="921"/>
                  <a:pt x="13191" y="920"/>
                  <a:pt x="13189" y="919"/>
                </a:cubicBezTo>
                <a:cubicBezTo>
                  <a:pt x="13185" y="915"/>
                  <a:pt x="13180" y="911"/>
                  <a:pt x="13173" y="906"/>
                </a:cubicBezTo>
                <a:close/>
                <a:moveTo>
                  <a:pt x="17261" y="1071"/>
                </a:moveTo>
                <a:cubicBezTo>
                  <a:pt x="17164" y="1071"/>
                  <a:pt x="17073" y="1072"/>
                  <a:pt x="16985" y="1075"/>
                </a:cubicBezTo>
                <a:cubicBezTo>
                  <a:pt x="16970" y="1075"/>
                  <a:pt x="16954" y="1076"/>
                  <a:pt x="16939" y="1077"/>
                </a:cubicBezTo>
                <a:cubicBezTo>
                  <a:pt x="16938" y="1077"/>
                  <a:pt x="16937" y="1077"/>
                  <a:pt x="16935" y="1077"/>
                </a:cubicBezTo>
                <a:cubicBezTo>
                  <a:pt x="16933" y="1077"/>
                  <a:pt x="16931" y="1078"/>
                  <a:pt x="16928" y="1078"/>
                </a:cubicBezTo>
                <a:cubicBezTo>
                  <a:pt x="16927" y="1078"/>
                  <a:pt x="16926" y="1078"/>
                  <a:pt x="16925" y="1078"/>
                </a:cubicBezTo>
                <a:cubicBezTo>
                  <a:pt x="16857" y="1081"/>
                  <a:pt x="16790" y="1086"/>
                  <a:pt x="16724" y="1091"/>
                </a:cubicBezTo>
                <a:cubicBezTo>
                  <a:pt x="16703" y="1093"/>
                  <a:pt x="16682" y="1094"/>
                  <a:pt x="16661" y="1096"/>
                </a:cubicBezTo>
                <a:cubicBezTo>
                  <a:pt x="16627" y="1099"/>
                  <a:pt x="16593" y="1105"/>
                  <a:pt x="16560" y="1109"/>
                </a:cubicBezTo>
                <a:cubicBezTo>
                  <a:pt x="16546" y="1110"/>
                  <a:pt x="16531" y="1112"/>
                  <a:pt x="16516" y="1114"/>
                </a:cubicBezTo>
                <a:cubicBezTo>
                  <a:pt x="16512" y="1114"/>
                  <a:pt x="16508" y="1113"/>
                  <a:pt x="16504" y="1114"/>
                </a:cubicBezTo>
                <a:cubicBezTo>
                  <a:pt x="16496" y="1115"/>
                  <a:pt x="16489" y="1116"/>
                  <a:pt x="16481" y="1117"/>
                </a:cubicBezTo>
                <a:cubicBezTo>
                  <a:pt x="16458" y="1120"/>
                  <a:pt x="16435" y="1123"/>
                  <a:pt x="16412" y="1126"/>
                </a:cubicBezTo>
                <a:cubicBezTo>
                  <a:pt x="16350" y="1136"/>
                  <a:pt x="16285" y="1149"/>
                  <a:pt x="16221" y="1162"/>
                </a:cubicBezTo>
                <a:cubicBezTo>
                  <a:pt x="16192" y="1168"/>
                  <a:pt x="16165" y="1171"/>
                  <a:pt x="16135" y="1178"/>
                </a:cubicBezTo>
                <a:cubicBezTo>
                  <a:pt x="16086" y="1188"/>
                  <a:pt x="16034" y="1200"/>
                  <a:pt x="15982" y="1213"/>
                </a:cubicBezTo>
                <a:cubicBezTo>
                  <a:pt x="15979" y="1214"/>
                  <a:pt x="15974" y="1216"/>
                  <a:pt x="15970" y="1217"/>
                </a:cubicBezTo>
                <a:cubicBezTo>
                  <a:pt x="15969" y="1217"/>
                  <a:pt x="15968" y="1217"/>
                  <a:pt x="15966" y="1217"/>
                </a:cubicBezTo>
                <a:cubicBezTo>
                  <a:pt x="15963" y="1218"/>
                  <a:pt x="15958" y="1219"/>
                  <a:pt x="15955" y="1220"/>
                </a:cubicBezTo>
                <a:cubicBezTo>
                  <a:pt x="15952" y="1221"/>
                  <a:pt x="15950" y="1222"/>
                  <a:pt x="15948" y="1222"/>
                </a:cubicBezTo>
                <a:cubicBezTo>
                  <a:pt x="15942" y="1224"/>
                  <a:pt x="15936" y="1224"/>
                  <a:pt x="15929" y="1226"/>
                </a:cubicBezTo>
                <a:cubicBezTo>
                  <a:pt x="15889" y="1236"/>
                  <a:pt x="15852" y="1245"/>
                  <a:pt x="15810" y="1256"/>
                </a:cubicBezTo>
                <a:cubicBezTo>
                  <a:pt x="15709" y="1283"/>
                  <a:pt x="15599" y="1315"/>
                  <a:pt x="15483" y="1350"/>
                </a:cubicBezTo>
                <a:cubicBezTo>
                  <a:pt x="15481" y="1351"/>
                  <a:pt x="15478" y="1351"/>
                  <a:pt x="15476" y="1352"/>
                </a:cubicBezTo>
                <a:cubicBezTo>
                  <a:pt x="15475" y="1352"/>
                  <a:pt x="15473" y="1353"/>
                  <a:pt x="15472" y="1354"/>
                </a:cubicBezTo>
                <a:cubicBezTo>
                  <a:pt x="15442" y="1363"/>
                  <a:pt x="15410" y="1372"/>
                  <a:pt x="15379" y="1382"/>
                </a:cubicBezTo>
                <a:cubicBezTo>
                  <a:pt x="15304" y="1405"/>
                  <a:pt x="15223" y="1432"/>
                  <a:pt x="15140" y="1458"/>
                </a:cubicBezTo>
                <a:cubicBezTo>
                  <a:pt x="14950" y="1519"/>
                  <a:pt x="14749" y="1585"/>
                  <a:pt x="14510" y="1666"/>
                </a:cubicBezTo>
                <a:cubicBezTo>
                  <a:pt x="14270" y="1748"/>
                  <a:pt x="14062" y="1815"/>
                  <a:pt x="13867" y="1877"/>
                </a:cubicBezTo>
                <a:cubicBezTo>
                  <a:pt x="13865" y="1878"/>
                  <a:pt x="13862" y="1880"/>
                  <a:pt x="13859" y="1881"/>
                </a:cubicBezTo>
                <a:cubicBezTo>
                  <a:pt x="13856" y="1882"/>
                  <a:pt x="13850" y="1883"/>
                  <a:pt x="13846" y="1884"/>
                </a:cubicBezTo>
                <a:cubicBezTo>
                  <a:pt x="13846" y="1885"/>
                  <a:pt x="13845" y="1884"/>
                  <a:pt x="13845" y="1884"/>
                </a:cubicBezTo>
                <a:cubicBezTo>
                  <a:pt x="13841" y="1886"/>
                  <a:pt x="13837" y="1887"/>
                  <a:pt x="13833" y="1888"/>
                </a:cubicBezTo>
                <a:cubicBezTo>
                  <a:pt x="13805" y="1897"/>
                  <a:pt x="13776" y="1906"/>
                  <a:pt x="13750" y="1915"/>
                </a:cubicBezTo>
                <a:cubicBezTo>
                  <a:pt x="13738" y="1918"/>
                  <a:pt x="13726" y="1922"/>
                  <a:pt x="13715" y="1925"/>
                </a:cubicBezTo>
                <a:cubicBezTo>
                  <a:pt x="13715" y="1925"/>
                  <a:pt x="13714" y="1927"/>
                  <a:pt x="13714" y="1927"/>
                </a:cubicBezTo>
                <a:cubicBezTo>
                  <a:pt x="13643" y="1949"/>
                  <a:pt x="13575" y="1968"/>
                  <a:pt x="13510" y="1987"/>
                </a:cubicBezTo>
                <a:cubicBezTo>
                  <a:pt x="13509" y="1988"/>
                  <a:pt x="13509" y="1989"/>
                  <a:pt x="13508" y="1989"/>
                </a:cubicBezTo>
                <a:cubicBezTo>
                  <a:pt x="13480" y="1998"/>
                  <a:pt x="13452" y="2006"/>
                  <a:pt x="13425" y="2014"/>
                </a:cubicBezTo>
                <a:cubicBezTo>
                  <a:pt x="13422" y="2015"/>
                  <a:pt x="13417" y="2015"/>
                  <a:pt x="13414" y="2016"/>
                </a:cubicBezTo>
                <a:cubicBezTo>
                  <a:pt x="13412" y="2017"/>
                  <a:pt x="13410" y="2017"/>
                  <a:pt x="13408" y="2018"/>
                </a:cubicBezTo>
                <a:cubicBezTo>
                  <a:pt x="13407" y="2018"/>
                  <a:pt x="13407" y="2019"/>
                  <a:pt x="13406" y="2019"/>
                </a:cubicBezTo>
                <a:cubicBezTo>
                  <a:pt x="13405" y="2020"/>
                  <a:pt x="13405" y="2019"/>
                  <a:pt x="13404" y="2019"/>
                </a:cubicBezTo>
                <a:cubicBezTo>
                  <a:pt x="13331" y="2040"/>
                  <a:pt x="13259" y="2062"/>
                  <a:pt x="13192" y="2080"/>
                </a:cubicBezTo>
                <a:cubicBezTo>
                  <a:pt x="13190" y="2080"/>
                  <a:pt x="13187" y="2081"/>
                  <a:pt x="13185" y="2082"/>
                </a:cubicBezTo>
                <a:cubicBezTo>
                  <a:pt x="13180" y="2083"/>
                  <a:pt x="13175" y="2082"/>
                  <a:pt x="13170" y="2083"/>
                </a:cubicBezTo>
                <a:cubicBezTo>
                  <a:pt x="13068" y="2110"/>
                  <a:pt x="12972" y="2134"/>
                  <a:pt x="12882" y="2154"/>
                </a:cubicBezTo>
                <a:cubicBezTo>
                  <a:pt x="12881" y="2155"/>
                  <a:pt x="12880" y="2156"/>
                  <a:pt x="12879" y="2156"/>
                </a:cubicBezTo>
                <a:cubicBezTo>
                  <a:pt x="12865" y="2159"/>
                  <a:pt x="12852" y="2160"/>
                  <a:pt x="12839" y="2163"/>
                </a:cubicBezTo>
                <a:cubicBezTo>
                  <a:pt x="12838" y="2163"/>
                  <a:pt x="12838" y="2165"/>
                  <a:pt x="12837" y="2165"/>
                </a:cubicBezTo>
                <a:cubicBezTo>
                  <a:pt x="12835" y="2165"/>
                  <a:pt x="12833" y="2165"/>
                  <a:pt x="12831" y="2165"/>
                </a:cubicBezTo>
                <a:cubicBezTo>
                  <a:pt x="12829" y="2165"/>
                  <a:pt x="12828" y="2166"/>
                  <a:pt x="12826" y="2167"/>
                </a:cubicBezTo>
                <a:cubicBezTo>
                  <a:pt x="12825" y="2167"/>
                  <a:pt x="12825" y="2167"/>
                  <a:pt x="12825" y="2167"/>
                </a:cubicBezTo>
                <a:cubicBezTo>
                  <a:pt x="12823" y="2167"/>
                  <a:pt x="12822" y="2166"/>
                  <a:pt x="12821" y="2167"/>
                </a:cubicBezTo>
                <a:cubicBezTo>
                  <a:pt x="12737" y="2184"/>
                  <a:pt x="12656" y="2199"/>
                  <a:pt x="12579" y="2211"/>
                </a:cubicBezTo>
                <a:cubicBezTo>
                  <a:pt x="12483" y="2226"/>
                  <a:pt x="12391" y="2239"/>
                  <a:pt x="12301" y="2247"/>
                </a:cubicBezTo>
                <a:cubicBezTo>
                  <a:pt x="12300" y="2247"/>
                  <a:pt x="12300" y="2247"/>
                  <a:pt x="12300" y="2247"/>
                </a:cubicBezTo>
                <a:cubicBezTo>
                  <a:pt x="12294" y="2247"/>
                  <a:pt x="12288" y="2248"/>
                  <a:pt x="12283" y="2248"/>
                </a:cubicBezTo>
                <a:cubicBezTo>
                  <a:pt x="12277" y="2249"/>
                  <a:pt x="12272" y="2248"/>
                  <a:pt x="12267" y="2248"/>
                </a:cubicBezTo>
                <a:cubicBezTo>
                  <a:pt x="12265" y="2249"/>
                  <a:pt x="12264" y="2250"/>
                  <a:pt x="12263" y="2250"/>
                </a:cubicBezTo>
                <a:cubicBezTo>
                  <a:pt x="12228" y="2253"/>
                  <a:pt x="12191" y="2254"/>
                  <a:pt x="12157" y="2256"/>
                </a:cubicBezTo>
                <a:cubicBezTo>
                  <a:pt x="12156" y="2256"/>
                  <a:pt x="12156" y="2255"/>
                  <a:pt x="12155" y="2256"/>
                </a:cubicBezTo>
                <a:cubicBezTo>
                  <a:pt x="12155" y="2256"/>
                  <a:pt x="12154" y="2255"/>
                  <a:pt x="12154" y="2256"/>
                </a:cubicBezTo>
                <a:cubicBezTo>
                  <a:pt x="12154" y="2256"/>
                  <a:pt x="12153" y="2257"/>
                  <a:pt x="12153" y="2257"/>
                </a:cubicBezTo>
                <a:cubicBezTo>
                  <a:pt x="12152" y="2257"/>
                  <a:pt x="12152" y="2257"/>
                  <a:pt x="12151" y="2257"/>
                </a:cubicBezTo>
                <a:cubicBezTo>
                  <a:pt x="12092" y="2260"/>
                  <a:pt x="12032" y="2261"/>
                  <a:pt x="11973" y="2261"/>
                </a:cubicBezTo>
                <a:cubicBezTo>
                  <a:pt x="11906" y="2261"/>
                  <a:pt x="11842" y="2259"/>
                  <a:pt x="11780" y="2256"/>
                </a:cubicBezTo>
                <a:cubicBezTo>
                  <a:pt x="11749" y="2254"/>
                  <a:pt x="11719" y="2252"/>
                  <a:pt x="11689" y="2250"/>
                </a:cubicBezTo>
                <a:cubicBezTo>
                  <a:pt x="11685" y="2250"/>
                  <a:pt x="11681" y="2249"/>
                  <a:pt x="11677" y="2248"/>
                </a:cubicBezTo>
                <a:cubicBezTo>
                  <a:pt x="11671" y="2248"/>
                  <a:pt x="11666" y="2247"/>
                  <a:pt x="11660" y="2247"/>
                </a:cubicBezTo>
                <a:cubicBezTo>
                  <a:pt x="11657" y="2246"/>
                  <a:pt x="11654" y="2247"/>
                  <a:pt x="11652" y="2247"/>
                </a:cubicBezTo>
                <a:cubicBezTo>
                  <a:pt x="11640" y="2246"/>
                  <a:pt x="11628" y="2246"/>
                  <a:pt x="11616" y="2245"/>
                </a:cubicBezTo>
                <a:cubicBezTo>
                  <a:pt x="11615" y="2245"/>
                  <a:pt x="11613" y="2243"/>
                  <a:pt x="11612" y="2243"/>
                </a:cubicBezTo>
                <a:cubicBezTo>
                  <a:pt x="11611" y="2243"/>
                  <a:pt x="11611" y="2243"/>
                  <a:pt x="11611" y="2243"/>
                </a:cubicBezTo>
                <a:cubicBezTo>
                  <a:pt x="11609" y="2243"/>
                  <a:pt x="11607" y="2243"/>
                  <a:pt x="11605" y="2243"/>
                </a:cubicBezTo>
                <a:cubicBezTo>
                  <a:pt x="11559" y="2238"/>
                  <a:pt x="11514" y="2232"/>
                  <a:pt x="11470" y="2225"/>
                </a:cubicBezTo>
                <a:cubicBezTo>
                  <a:pt x="11469" y="2225"/>
                  <a:pt x="11468" y="2225"/>
                  <a:pt x="11468" y="2225"/>
                </a:cubicBezTo>
                <a:cubicBezTo>
                  <a:pt x="11467" y="2225"/>
                  <a:pt x="11466" y="2225"/>
                  <a:pt x="11465" y="2225"/>
                </a:cubicBezTo>
                <a:cubicBezTo>
                  <a:pt x="11460" y="2225"/>
                  <a:pt x="11455" y="2223"/>
                  <a:pt x="11450" y="2222"/>
                </a:cubicBezTo>
                <a:cubicBezTo>
                  <a:pt x="11449" y="2222"/>
                  <a:pt x="11448" y="2222"/>
                  <a:pt x="11446" y="2222"/>
                </a:cubicBezTo>
                <a:cubicBezTo>
                  <a:pt x="11445" y="2222"/>
                  <a:pt x="11444" y="2222"/>
                  <a:pt x="11442" y="2222"/>
                </a:cubicBezTo>
                <a:cubicBezTo>
                  <a:pt x="11394" y="2214"/>
                  <a:pt x="11346" y="2204"/>
                  <a:pt x="11299" y="2193"/>
                </a:cubicBezTo>
                <a:cubicBezTo>
                  <a:pt x="11299" y="2193"/>
                  <a:pt x="11298" y="2193"/>
                  <a:pt x="11298" y="2193"/>
                </a:cubicBezTo>
                <a:cubicBezTo>
                  <a:pt x="11296" y="2193"/>
                  <a:pt x="11294" y="2192"/>
                  <a:pt x="11293" y="2192"/>
                </a:cubicBezTo>
                <a:cubicBezTo>
                  <a:pt x="11276" y="2188"/>
                  <a:pt x="11260" y="2185"/>
                  <a:pt x="11244" y="2181"/>
                </a:cubicBezTo>
                <a:cubicBezTo>
                  <a:pt x="11243" y="2181"/>
                  <a:pt x="11241" y="2179"/>
                  <a:pt x="11240" y="2179"/>
                </a:cubicBezTo>
                <a:cubicBezTo>
                  <a:pt x="11234" y="2178"/>
                  <a:pt x="11229" y="2177"/>
                  <a:pt x="11224" y="2176"/>
                </a:cubicBezTo>
                <a:cubicBezTo>
                  <a:pt x="11223" y="2175"/>
                  <a:pt x="11222" y="2176"/>
                  <a:pt x="11221" y="2176"/>
                </a:cubicBezTo>
                <a:cubicBezTo>
                  <a:pt x="11062" y="2137"/>
                  <a:pt x="10922" y="2077"/>
                  <a:pt x="10767" y="1989"/>
                </a:cubicBezTo>
                <a:cubicBezTo>
                  <a:pt x="10726" y="1966"/>
                  <a:pt x="10682" y="1941"/>
                  <a:pt x="10638" y="1913"/>
                </a:cubicBezTo>
                <a:cubicBezTo>
                  <a:pt x="10631" y="1908"/>
                  <a:pt x="10624" y="1905"/>
                  <a:pt x="10617" y="1900"/>
                </a:cubicBezTo>
                <a:cubicBezTo>
                  <a:pt x="10567" y="1868"/>
                  <a:pt x="10525" y="1842"/>
                  <a:pt x="10487" y="1821"/>
                </a:cubicBezTo>
                <a:cubicBezTo>
                  <a:pt x="10472" y="1812"/>
                  <a:pt x="10458" y="1806"/>
                  <a:pt x="10445" y="1799"/>
                </a:cubicBezTo>
                <a:cubicBezTo>
                  <a:pt x="10444" y="1799"/>
                  <a:pt x="10444" y="1798"/>
                  <a:pt x="10443" y="1797"/>
                </a:cubicBezTo>
                <a:cubicBezTo>
                  <a:pt x="10423" y="1787"/>
                  <a:pt x="10404" y="1778"/>
                  <a:pt x="10388" y="1771"/>
                </a:cubicBezTo>
                <a:cubicBezTo>
                  <a:pt x="10341" y="1751"/>
                  <a:pt x="10307" y="1743"/>
                  <a:pt x="10284" y="1750"/>
                </a:cubicBezTo>
                <a:cubicBezTo>
                  <a:pt x="10272" y="1758"/>
                  <a:pt x="10261" y="1769"/>
                  <a:pt x="10249" y="1785"/>
                </a:cubicBezTo>
                <a:cubicBezTo>
                  <a:pt x="10193" y="1859"/>
                  <a:pt x="10204" y="1884"/>
                  <a:pt x="10349" y="1998"/>
                </a:cubicBezTo>
                <a:cubicBezTo>
                  <a:pt x="10457" y="2074"/>
                  <a:pt x="10610" y="2164"/>
                  <a:pt x="10764" y="2243"/>
                </a:cubicBezTo>
                <a:cubicBezTo>
                  <a:pt x="10943" y="2328"/>
                  <a:pt x="11139" y="2402"/>
                  <a:pt x="11311" y="2447"/>
                </a:cubicBezTo>
                <a:cubicBezTo>
                  <a:pt x="11312" y="2447"/>
                  <a:pt x="11312" y="2447"/>
                  <a:pt x="11313" y="2447"/>
                </a:cubicBezTo>
                <a:cubicBezTo>
                  <a:pt x="11313" y="2447"/>
                  <a:pt x="11316" y="2449"/>
                  <a:pt x="11317" y="2449"/>
                </a:cubicBezTo>
                <a:cubicBezTo>
                  <a:pt x="11395" y="2463"/>
                  <a:pt x="11482" y="2469"/>
                  <a:pt x="11595" y="2472"/>
                </a:cubicBezTo>
                <a:cubicBezTo>
                  <a:pt x="11596" y="2472"/>
                  <a:pt x="11598" y="2472"/>
                  <a:pt x="11599" y="2472"/>
                </a:cubicBezTo>
                <a:cubicBezTo>
                  <a:pt x="11599" y="2472"/>
                  <a:pt x="11600" y="2472"/>
                  <a:pt x="11600" y="2472"/>
                </a:cubicBezTo>
                <a:cubicBezTo>
                  <a:pt x="11611" y="2472"/>
                  <a:pt x="11624" y="2474"/>
                  <a:pt x="11636" y="2474"/>
                </a:cubicBezTo>
                <a:cubicBezTo>
                  <a:pt x="11674" y="2474"/>
                  <a:pt x="11717" y="2473"/>
                  <a:pt x="11762" y="2472"/>
                </a:cubicBezTo>
                <a:cubicBezTo>
                  <a:pt x="11857" y="2471"/>
                  <a:pt x="11960" y="2470"/>
                  <a:pt x="12093" y="2465"/>
                </a:cubicBezTo>
                <a:cubicBezTo>
                  <a:pt x="12181" y="2462"/>
                  <a:pt x="12260" y="2459"/>
                  <a:pt x="12337" y="2454"/>
                </a:cubicBezTo>
                <a:cubicBezTo>
                  <a:pt x="12338" y="2454"/>
                  <a:pt x="12338" y="2454"/>
                  <a:pt x="12340" y="2454"/>
                </a:cubicBezTo>
                <a:cubicBezTo>
                  <a:pt x="12398" y="2451"/>
                  <a:pt x="12453" y="2447"/>
                  <a:pt x="12507" y="2442"/>
                </a:cubicBezTo>
                <a:cubicBezTo>
                  <a:pt x="12517" y="2441"/>
                  <a:pt x="12529" y="2439"/>
                  <a:pt x="12540" y="2438"/>
                </a:cubicBezTo>
                <a:cubicBezTo>
                  <a:pt x="12543" y="2438"/>
                  <a:pt x="12546" y="2439"/>
                  <a:pt x="12549" y="2438"/>
                </a:cubicBezTo>
                <a:cubicBezTo>
                  <a:pt x="12551" y="2438"/>
                  <a:pt x="12552" y="2439"/>
                  <a:pt x="12554" y="2438"/>
                </a:cubicBezTo>
                <a:cubicBezTo>
                  <a:pt x="12557" y="2438"/>
                  <a:pt x="12561" y="2437"/>
                  <a:pt x="12564" y="2437"/>
                </a:cubicBezTo>
                <a:cubicBezTo>
                  <a:pt x="12564" y="2437"/>
                  <a:pt x="12564" y="2437"/>
                  <a:pt x="12565" y="2437"/>
                </a:cubicBezTo>
                <a:cubicBezTo>
                  <a:pt x="12626" y="2430"/>
                  <a:pt x="12686" y="2422"/>
                  <a:pt x="12746" y="2414"/>
                </a:cubicBezTo>
                <a:cubicBezTo>
                  <a:pt x="12748" y="2413"/>
                  <a:pt x="12750" y="2414"/>
                  <a:pt x="12752" y="2414"/>
                </a:cubicBezTo>
                <a:cubicBezTo>
                  <a:pt x="12756" y="2413"/>
                  <a:pt x="12759" y="2412"/>
                  <a:pt x="12764" y="2412"/>
                </a:cubicBezTo>
                <a:cubicBezTo>
                  <a:pt x="12829" y="2402"/>
                  <a:pt x="12894" y="2390"/>
                  <a:pt x="12961" y="2376"/>
                </a:cubicBezTo>
                <a:cubicBezTo>
                  <a:pt x="12962" y="2376"/>
                  <a:pt x="12963" y="2376"/>
                  <a:pt x="12964" y="2376"/>
                </a:cubicBezTo>
                <a:cubicBezTo>
                  <a:pt x="13369" y="2277"/>
                  <a:pt x="13945" y="2083"/>
                  <a:pt x="14955" y="1728"/>
                </a:cubicBezTo>
                <a:cubicBezTo>
                  <a:pt x="14957" y="1728"/>
                  <a:pt x="14958" y="1727"/>
                  <a:pt x="14959" y="1726"/>
                </a:cubicBezTo>
                <a:cubicBezTo>
                  <a:pt x="14960" y="1726"/>
                  <a:pt x="14960" y="1727"/>
                  <a:pt x="14961" y="1726"/>
                </a:cubicBezTo>
                <a:cubicBezTo>
                  <a:pt x="14962" y="1726"/>
                  <a:pt x="14963" y="1725"/>
                  <a:pt x="14965" y="1725"/>
                </a:cubicBezTo>
                <a:cubicBezTo>
                  <a:pt x="14967" y="1724"/>
                  <a:pt x="14970" y="1724"/>
                  <a:pt x="14973" y="1723"/>
                </a:cubicBezTo>
                <a:cubicBezTo>
                  <a:pt x="14974" y="1722"/>
                  <a:pt x="14975" y="1722"/>
                  <a:pt x="14977" y="1721"/>
                </a:cubicBezTo>
                <a:cubicBezTo>
                  <a:pt x="15122" y="1669"/>
                  <a:pt x="15253" y="1623"/>
                  <a:pt x="15370" y="1583"/>
                </a:cubicBezTo>
                <a:cubicBezTo>
                  <a:pt x="15402" y="1572"/>
                  <a:pt x="15440" y="1559"/>
                  <a:pt x="15471" y="1549"/>
                </a:cubicBezTo>
                <a:cubicBezTo>
                  <a:pt x="15595" y="1507"/>
                  <a:pt x="15707" y="1471"/>
                  <a:pt x="15807" y="1441"/>
                </a:cubicBezTo>
                <a:cubicBezTo>
                  <a:pt x="15819" y="1437"/>
                  <a:pt x="15833" y="1432"/>
                  <a:pt x="15845" y="1428"/>
                </a:cubicBezTo>
                <a:cubicBezTo>
                  <a:pt x="15846" y="1428"/>
                  <a:pt x="15847" y="1429"/>
                  <a:pt x="15849" y="1428"/>
                </a:cubicBezTo>
                <a:cubicBezTo>
                  <a:pt x="15849" y="1428"/>
                  <a:pt x="15849" y="1428"/>
                  <a:pt x="15850" y="1428"/>
                </a:cubicBezTo>
                <a:cubicBezTo>
                  <a:pt x="15850" y="1428"/>
                  <a:pt x="15851" y="1427"/>
                  <a:pt x="15851" y="1426"/>
                </a:cubicBezTo>
                <a:cubicBezTo>
                  <a:pt x="15881" y="1418"/>
                  <a:pt x="15909" y="1411"/>
                  <a:pt x="15937" y="1403"/>
                </a:cubicBezTo>
                <a:cubicBezTo>
                  <a:pt x="15939" y="1403"/>
                  <a:pt x="15942" y="1402"/>
                  <a:pt x="15944" y="1402"/>
                </a:cubicBezTo>
                <a:cubicBezTo>
                  <a:pt x="16004" y="1385"/>
                  <a:pt x="16060" y="1371"/>
                  <a:pt x="16115" y="1359"/>
                </a:cubicBezTo>
                <a:cubicBezTo>
                  <a:pt x="16116" y="1359"/>
                  <a:pt x="16118" y="1357"/>
                  <a:pt x="16119" y="1357"/>
                </a:cubicBezTo>
                <a:cubicBezTo>
                  <a:pt x="16148" y="1351"/>
                  <a:pt x="16178" y="1345"/>
                  <a:pt x="16206" y="1339"/>
                </a:cubicBezTo>
                <a:cubicBezTo>
                  <a:pt x="16207" y="1339"/>
                  <a:pt x="16207" y="1339"/>
                  <a:pt x="16208" y="1339"/>
                </a:cubicBezTo>
                <a:cubicBezTo>
                  <a:pt x="16209" y="1339"/>
                  <a:pt x="16211" y="1338"/>
                  <a:pt x="16212" y="1338"/>
                </a:cubicBezTo>
                <a:cubicBezTo>
                  <a:pt x="16212" y="1337"/>
                  <a:pt x="16213" y="1338"/>
                  <a:pt x="16214" y="1338"/>
                </a:cubicBezTo>
                <a:cubicBezTo>
                  <a:pt x="16225" y="1335"/>
                  <a:pt x="16235" y="1334"/>
                  <a:pt x="16246" y="1332"/>
                </a:cubicBezTo>
                <a:cubicBezTo>
                  <a:pt x="16256" y="1330"/>
                  <a:pt x="16267" y="1329"/>
                  <a:pt x="16278" y="1327"/>
                </a:cubicBezTo>
                <a:cubicBezTo>
                  <a:pt x="16282" y="1326"/>
                  <a:pt x="16286" y="1326"/>
                  <a:pt x="16290" y="1325"/>
                </a:cubicBezTo>
                <a:cubicBezTo>
                  <a:pt x="16296" y="1324"/>
                  <a:pt x="16303" y="1323"/>
                  <a:pt x="16310" y="1322"/>
                </a:cubicBezTo>
                <a:cubicBezTo>
                  <a:pt x="16329" y="1318"/>
                  <a:pt x="16350" y="1314"/>
                  <a:pt x="16369" y="1311"/>
                </a:cubicBezTo>
                <a:cubicBezTo>
                  <a:pt x="16390" y="1308"/>
                  <a:pt x="16410" y="1305"/>
                  <a:pt x="16430" y="1302"/>
                </a:cubicBezTo>
                <a:cubicBezTo>
                  <a:pt x="16430" y="1302"/>
                  <a:pt x="16431" y="1302"/>
                  <a:pt x="16432" y="1302"/>
                </a:cubicBezTo>
                <a:cubicBezTo>
                  <a:pt x="16432" y="1302"/>
                  <a:pt x="16433" y="1302"/>
                  <a:pt x="16433" y="1302"/>
                </a:cubicBezTo>
                <a:cubicBezTo>
                  <a:pt x="16614" y="1273"/>
                  <a:pt x="16793" y="1254"/>
                  <a:pt x="16991" y="1243"/>
                </a:cubicBezTo>
                <a:cubicBezTo>
                  <a:pt x="17455" y="1220"/>
                  <a:pt x="17895" y="1245"/>
                  <a:pt x="18348" y="1318"/>
                </a:cubicBezTo>
                <a:cubicBezTo>
                  <a:pt x="18348" y="1318"/>
                  <a:pt x="18350" y="1318"/>
                  <a:pt x="18350" y="1318"/>
                </a:cubicBezTo>
                <a:cubicBezTo>
                  <a:pt x="18381" y="1322"/>
                  <a:pt x="18411" y="1328"/>
                  <a:pt x="18442" y="1332"/>
                </a:cubicBezTo>
                <a:cubicBezTo>
                  <a:pt x="18449" y="1334"/>
                  <a:pt x="18456" y="1334"/>
                  <a:pt x="18463" y="1336"/>
                </a:cubicBezTo>
                <a:cubicBezTo>
                  <a:pt x="18463" y="1336"/>
                  <a:pt x="18464" y="1336"/>
                  <a:pt x="18464" y="1336"/>
                </a:cubicBezTo>
                <a:cubicBezTo>
                  <a:pt x="18465" y="1336"/>
                  <a:pt x="18466" y="1336"/>
                  <a:pt x="18467" y="1336"/>
                </a:cubicBezTo>
                <a:cubicBezTo>
                  <a:pt x="18552" y="1348"/>
                  <a:pt x="18636" y="1363"/>
                  <a:pt x="18720" y="1380"/>
                </a:cubicBezTo>
                <a:cubicBezTo>
                  <a:pt x="18720" y="1380"/>
                  <a:pt x="18721" y="1380"/>
                  <a:pt x="18721" y="1380"/>
                </a:cubicBezTo>
                <a:cubicBezTo>
                  <a:pt x="18722" y="1380"/>
                  <a:pt x="18722" y="1382"/>
                  <a:pt x="18723" y="1382"/>
                </a:cubicBezTo>
                <a:cubicBezTo>
                  <a:pt x="18724" y="1382"/>
                  <a:pt x="18724" y="1382"/>
                  <a:pt x="18725" y="1382"/>
                </a:cubicBezTo>
                <a:cubicBezTo>
                  <a:pt x="18726" y="1382"/>
                  <a:pt x="18727" y="1382"/>
                  <a:pt x="18728" y="1382"/>
                </a:cubicBezTo>
                <a:cubicBezTo>
                  <a:pt x="18728" y="1382"/>
                  <a:pt x="18729" y="1382"/>
                  <a:pt x="18729" y="1382"/>
                </a:cubicBezTo>
                <a:cubicBezTo>
                  <a:pt x="18730" y="1382"/>
                  <a:pt x="18729" y="1384"/>
                  <a:pt x="18729" y="1384"/>
                </a:cubicBezTo>
                <a:cubicBezTo>
                  <a:pt x="18810" y="1401"/>
                  <a:pt x="18894" y="1419"/>
                  <a:pt x="18977" y="1441"/>
                </a:cubicBezTo>
                <a:cubicBezTo>
                  <a:pt x="18978" y="1441"/>
                  <a:pt x="18978" y="1440"/>
                  <a:pt x="18978" y="1441"/>
                </a:cubicBezTo>
                <a:cubicBezTo>
                  <a:pt x="18979" y="1441"/>
                  <a:pt x="18979" y="1440"/>
                  <a:pt x="18980" y="1441"/>
                </a:cubicBezTo>
                <a:cubicBezTo>
                  <a:pt x="18985" y="1442"/>
                  <a:pt x="18991" y="1445"/>
                  <a:pt x="18996" y="1446"/>
                </a:cubicBezTo>
                <a:cubicBezTo>
                  <a:pt x="18996" y="1446"/>
                  <a:pt x="18997" y="1446"/>
                  <a:pt x="18997" y="1446"/>
                </a:cubicBezTo>
                <a:cubicBezTo>
                  <a:pt x="18997" y="1446"/>
                  <a:pt x="18998" y="1446"/>
                  <a:pt x="18998" y="1446"/>
                </a:cubicBezTo>
                <a:cubicBezTo>
                  <a:pt x="19008" y="1449"/>
                  <a:pt x="19017" y="1452"/>
                  <a:pt x="19026" y="1455"/>
                </a:cubicBezTo>
                <a:cubicBezTo>
                  <a:pt x="19103" y="1476"/>
                  <a:pt x="19181" y="1497"/>
                  <a:pt x="19262" y="1522"/>
                </a:cubicBezTo>
                <a:cubicBezTo>
                  <a:pt x="19263" y="1522"/>
                  <a:pt x="19263" y="1522"/>
                  <a:pt x="19263" y="1522"/>
                </a:cubicBezTo>
                <a:cubicBezTo>
                  <a:pt x="19282" y="1528"/>
                  <a:pt x="19302" y="1536"/>
                  <a:pt x="19320" y="1542"/>
                </a:cubicBezTo>
                <a:cubicBezTo>
                  <a:pt x="19321" y="1542"/>
                  <a:pt x="19322" y="1543"/>
                  <a:pt x="19323" y="1544"/>
                </a:cubicBezTo>
                <a:cubicBezTo>
                  <a:pt x="19324" y="1544"/>
                  <a:pt x="19325" y="1543"/>
                  <a:pt x="19326" y="1544"/>
                </a:cubicBezTo>
                <a:cubicBezTo>
                  <a:pt x="19327" y="1544"/>
                  <a:pt x="19327" y="1545"/>
                  <a:pt x="19328" y="1545"/>
                </a:cubicBezTo>
                <a:cubicBezTo>
                  <a:pt x="19330" y="1546"/>
                  <a:pt x="19333" y="1547"/>
                  <a:pt x="19335" y="1547"/>
                </a:cubicBezTo>
                <a:cubicBezTo>
                  <a:pt x="19410" y="1572"/>
                  <a:pt x="19484" y="1596"/>
                  <a:pt x="19565" y="1625"/>
                </a:cubicBezTo>
                <a:cubicBezTo>
                  <a:pt x="19569" y="1626"/>
                  <a:pt x="19574" y="1628"/>
                  <a:pt x="19577" y="1629"/>
                </a:cubicBezTo>
                <a:cubicBezTo>
                  <a:pt x="19712" y="1674"/>
                  <a:pt x="19849" y="1723"/>
                  <a:pt x="19991" y="1776"/>
                </a:cubicBezTo>
                <a:cubicBezTo>
                  <a:pt x="20214" y="1861"/>
                  <a:pt x="20411" y="1925"/>
                  <a:pt x="20585" y="1970"/>
                </a:cubicBezTo>
                <a:cubicBezTo>
                  <a:pt x="20585" y="1970"/>
                  <a:pt x="20586" y="1970"/>
                  <a:pt x="20587" y="1970"/>
                </a:cubicBezTo>
                <a:cubicBezTo>
                  <a:pt x="20618" y="1976"/>
                  <a:pt x="20648" y="1981"/>
                  <a:pt x="20679" y="1986"/>
                </a:cubicBezTo>
                <a:cubicBezTo>
                  <a:pt x="20708" y="1990"/>
                  <a:pt x="20739" y="1994"/>
                  <a:pt x="20770" y="1996"/>
                </a:cubicBezTo>
                <a:cubicBezTo>
                  <a:pt x="20771" y="1996"/>
                  <a:pt x="20771" y="1996"/>
                  <a:pt x="20771" y="1996"/>
                </a:cubicBezTo>
                <a:cubicBezTo>
                  <a:pt x="20772" y="1996"/>
                  <a:pt x="20772" y="1996"/>
                  <a:pt x="20773" y="1996"/>
                </a:cubicBezTo>
                <a:cubicBezTo>
                  <a:pt x="20774" y="1996"/>
                  <a:pt x="20775" y="1996"/>
                  <a:pt x="20777" y="1996"/>
                </a:cubicBezTo>
                <a:cubicBezTo>
                  <a:pt x="20840" y="2002"/>
                  <a:pt x="20907" y="2003"/>
                  <a:pt x="20983" y="2003"/>
                </a:cubicBezTo>
                <a:cubicBezTo>
                  <a:pt x="21064" y="2004"/>
                  <a:pt x="21122" y="2003"/>
                  <a:pt x="21176" y="2002"/>
                </a:cubicBezTo>
                <a:cubicBezTo>
                  <a:pt x="21210" y="2000"/>
                  <a:pt x="21245" y="1999"/>
                  <a:pt x="21271" y="1996"/>
                </a:cubicBezTo>
                <a:cubicBezTo>
                  <a:pt x="21337" y="1989"/>
                  <a:pt x="21379" y="1976"/>
                  <a:pt x="21414" y="1954"/>
                </a:cubicBezTo>
                <a:cubicBezTo>
                  <a:pt x="21423" y="1948"/>
                  <a:pt x="21432" y="1942"/>
                  <a:pt x="21441" y="1936"/>
                </a:cubicBezTo>
                <a:cubicBezTo>
                  <a:pt x="21461" y="1918"/>
                  <a:pt x="21481" y="1898"/>
                  <a:pt x="21503" y="1870"/>
                </a:cubicBezTo>
                <a:cubicBezTo>
                  <a:pt x="21517" y="1853"/>
                  <a:pt x="21529" y="1833"/>
                  <a:pt x="21541" y="1813"/>
                </a:cubicBezTo>
                <a:cubicBezTo>
                  <a:pt x="21552" y="1795"/>
                  <a:pt x="21563" y="1775"/>
                  <a:pt x="21572" y="1757"/>
                </a:cubicBezTo>
                <a:cubicBezTo>
                  <a:pt x="21588" y="1716"/>
                  <a:pt x="21596" y="1672"/>
                  <a:pt x="21598" y="1631"/>
                </a:cubicBezTo>
                <a:cubicBezTo>
                  <a:pt x="21600" y="1589"/>
                  <a:pt x="21595" y="1548"/>
                  <a:pt x="21582" y="1510"/>
                </a:cubicBezTo>
                <a:cubicBezTo>
                  <a:pt x="21574" y="1491"/>
                  <a:pt x="21563" y="1471"/>
                  <a:pt x="21552" y="1453"/>
                </a:cubicBezTo>
                <a:cubicBezTo>
                  <a:pt x="21541" y="1435"/>
                  <a:pt x="21529" y="1418"/>
                  <a:pt x="21516" y="1402"/>
                </a:cubicBezTo>
                <a:cubicBezTo>
                  <a:pt x="21478" y="1362"/>
                  <a:pt x="21427" y="1330"/>
                  <a:pt x="21361" y="1313"/>
                </a:cubicBezTo>
                <a:cubicBezTo>
                  <a:pt x="21354" y="1311"/>
                  <a:pt x="21350" y="1311"/>
                  <a:pt x="21344" y="1309"/>
                </a:cubicBezTo>
                <a:cubicBezTo>
                  <a:pt x="21342" y="1314"/>
                  <a:pt x="21345" y="1321"/>
                  <a:pt x="21349" y="1330"/>
                </a:cubicBezTo>
                <a:cubicBezTo>
                  <a:pt x="21351" y="1333"/>
                  <a:pt x="21353" y="1338"/>
                  <a:pt x="21354" y="1341"/>
                </a:cubicBezTo>
                <a:cubicBezTo>
                  <a:pt x="21361" y="1352"/>
                  <a:pt x="21370" y="1364"/>
                  <a:pt x="21382" y="1378"/>
                </a:cubicBezTo>
                <a:cubicBezTo>
                  <a:pt x="21409" y="1402"/>
                  <a:pt x="21432" y="1429"/>
                  <a:pt x="21452" y="1458"/>
                </a:cubicBezTo>
                <a:cubicBezTo>
                  <a:pt x="21462" y="1470"/>
                  <a:pt x="21470" y="1481"/>
                  <a:pt x="21478" y="1492"/>
                </a:cubicBezTo>
                <a:cubicBezTo>
                  <a:pt x="21480" y="1495"/>
                  <a:pt x="21482" y="1498"/>
                  <a:pt x="21484" y="1501"/>
                </a:cubicBezTo>
                <a:cubicBezTo>
                  <a:pt x="21490" y="1510"/>
                  <a:pt x="21496" y="1519"/>
                  <a:pt x="21500" y="1528"/>
                </a:cubicBezTo>
                <a:cubicBezTo>
                  <a:pt x="21500" y="1528"/>
                  <a:pt x="21500" y="1529"/>
                  <a:pt x="21500" y="1529"/>
                </a:cubicBezTo>
                <a:cubicBezTo>
                  <a:pt x="21501" y="1532"/>
                  <a:pt x="21503" y="1534"/>
                  <a:pt x="21504" y="1536"/>
                </a:cubicBezTo>
                <a:cubicBezTo>
                  <a:pt x="21505" y="1539"/>
                  <a:pt x="21506" y="1541"/>
                  <a:pt x="21507" y="1544"/>
                </a:cubicBezTo>
                <a:cubicBezTo>
                  <a:pt x="21510" y="1552"/>
                  <a:pt x="21513" y="1560"/>
                  <a:pt x="21515" y="1568"/>
                </a:cubicBezTo>
                <a:cubicBezTo>
                  <a:pt x="21515" y="1570"/>
                  <a:pt x="21516" y="1571"/>
                  <a:pt x="21516" y="1572"/>
                </a:cubicBezTo>
                <a:cubicBezTo>
                  <a:pt x="21516" y="1572"/>
                  <a:pt x="21516" y="1573"/>
                  <a:pt x="21516" y="1574"/>
                </a:cubicBezTo>
                <a:cubicBezTo>
                  <a:pt x="21516" y="1575"/>
                  <a:pt x="21517" y="1576"/>
                  <a:pt x="21517" y="1577"/>
                </a:cubicBezTo>
                <a:cubicBezTo>
                  <a:pt x="21518" y="1579"/>
                  <a:pt x="21517" y="1581"/>
                  <a:pt x="21517" y="1583"/>
                </a:cubicBezTo>
                <a:cubicBezTo>
                  <a:pt x="21518" y="1584"/>
                  <a:pt x="21517" y="1585"/>
                  <a:pt x="21517" y="1586"/>
                </a:cubicBezTo>
                <a:cubicBezTo>
                  <a:pt x="21518" y="1593"/>
                  <a:pt x="21520" y="1600"/>
                  <a:pt x="21520" y="1607"/>
                </a:cubicBezTo>
                <a:cubicBezTo>
                  <a:pt x="21525" y="1636"/>
                  <a:pt x="21527" y="1663"/>
                  <a:pt x="21520" y="1686"/>
                </a:cubicBezTo>
                <a:cubicBezTo>
                  <a:pt x="21506" y="1736"/>
                  <a:pt x="21436" y="1816"/>
                  <a:pt x="21366" y="1865"/>
                </a:cubicBezTo>
                <a:cubicBezTo>
                  <a:pt x="21365" y="1866"/>
                  <a:pt x="21363" y="1867"/>
                  <a:pt x="21361" y="1868"/>
                </a:cubicBezTo>
                <a:cubicBezTo>
                  <a:pt x="21350" y="1878"/>
                  <a:pt x="21338" y="1886"/>
                  <a:pt x="21327" y="1893"/>
                </a:cubicBezTo>
                <a:cubicBezTo>
                  <a:pt x="21324" y="1895"/>
                  <a:pt x="21320" y="1897"/>
                  <a:pt x="21317" y="1899"/>
                </a:cubicBezTo>
                <a:cubicBezTo>
                  <a:pt x="21305" y="1906"/>
                  <a:pt x="21293" y="1912"/>
                  <a:pt x="21280" y="1918"/>
                </a:cubicBezTo>
                <a:cubicBezTo>
                  <a:pt x="21265" y="1925"/>
                  <a:pt x="21250" y="1931"/>
                  <a:pt x="21234" y="1936"/>
                </a:cubicBezTo>
                <a:cubicBezTo>
                  <a:pt x="21159" y="1958"/>
                  <a:pt x="21066" y="1961"/>
                  <a:pt x="20956" y="1947"/>
                </a:cubicBezTo>
                <a:cubicBezTo>
                  <a:pt x="20955" y="1947"/>
                  <a:pt x="20955" y="1947"/>
                  <a:pt x="20954" y="1947"/>
                </a:cubicBezTo>
                <a:cubicBezTo>
                  <a:pt x="20926" y="1943"/>
                  <a:pt x="20895" y="1937"/>
                  <a:pt x="20864" y="1931"/>
                </a:cubicBezTo>
                <a:cubicBezTo>
                  <a:pt x="20863" y="1930"/>
                  <a:pt x="20861" y="1931"/>
                  <a:pt x="20860" y="1931"/>
                </a:cubicBezTo>
                <a:cubicBezTo>
                  <a:pt x="20859" y="1931"/>
                  <a:pt x="20859" y="1929"/>
                  <a:pt x="20859" y="1929"/>
                </a:cubicBezTo>
                <a:cubicBezTo>
                  <a:pt x="20836" y="1924"/>
                  <a:pt x="20812" y="1921"/>
                  <a:pt x="20787" y="1915"/>
                </a:cubicBezTo>
                <a:cubicBezTo>
                  <a:pt x="20787" y="1914"/>
                  <a:pt x="20787" y="1915"/>
                  <a:pt x="20786" y="1915"/>
                </a:cubicBezTo>
                <a:cubicBezTo>
                  <a:pt x="20778" y="1913"/>
                  <a:pt x="20768" y="1910"/>
                  <a:pt x="20759" y="1908"/>
                </a:cubicBezTo>
                <a:cubicBezTo>
                  <a:pt x="20757" y="1907"/>
                  <a:pt x="20753" y="1907"/>
                  <a:pt x="20750" y="1906"/>
                </a:cubicBezTo>
                <a:cubicBezTo>
                  <a:pt x="20750" y="1906"/>
                  <a:pt x="20750" y="1904"/>
                  <a:pt x="20750" y="1904"/>
                </a:cubicBezTo>
                <a:cubicBezTo>
                  <a:pt x="20747" y="1903"/>
                  <a:pt x="20742" y="1903"/>
                  <a:pt x="20738" y="1902"/>
                </a:cubicBezTo>
                <a:cubicBezTo>
                  <a:pt x="20717" y="1897"/>
                  <a:pt x="20696" y="1889"/>
                  <a:pt x="20673" y="1883"/>
                </a:cubicBezTo>
                <a:cubicBezTo>
                  <a:pt x="20649" y="1875"/>
                  <a:pt x="20625" y="1870"/>
                  <a:pt x="20599" y="1861"/>
                </a:cubicBezTo>
                <a:cubicBezTo>
                  <a:pt x="20599" y="1861"/>
                  <a:pt x="20598" y="1861"/>
                  <a:pt x="20598" y="1861"/>
                </a:cubicBezTo>
                <a:cubicBezTo>
                  <a:pt x="20598" y="1861"/>
                  <a:pt x="20597" y="1861"/>
                  <a:pt x="20596" y="1861"/>
                </a:cubicBezTo>
                <a:cubicBezTo>
                  <a:pt x="20596" y="1861"/>
                  <a:pt x="20596" y="1862"/>
                  <a:pt x="20595" y="1861"/>
                </a:cubicBezTo>
                <a:cubicBezTo>
                  <a:pt x="20541" y="1844"/>
                  <a:pt x="20482" y="1823"/>
                  <a:pt x="20422" y="1801"/>
                </a:cubicBezTo>
                <a:cubicBezTo>
                  <a:pt x="20421" y="1801"/>
                  <a:pt x="20420" y="1800"/>
                  <a:pt x="20419" y="1799"/>
                </a:cubicBezTo>
                <a:cubicBezTo>
                  <a:pt x="20418" y="1799"/>
                  <a:pt x="20417" y="1799"/>
                  <a:pt x="20416" y="1799"/>
                </a:cubicBezTo>
                <a:cubicBezTo>
                  <a:pt x="20415" y="1799"/>
                  <a:pt x="20414" y="1798"/>
                  <a:pt x="20412" y="1797"/>
                </a:cubicBezTo>
                <a:cubicBezTo>
                  <a:pt x="20398" y="1792"/>
                  <a:pt x="20383" y="1787"/>
                  <a:pt x="20369" y="1781"/>
                </a:cubicBezTo>
                <a:cubicBezTo>
                  <a:pt x="20287" y="1751"/>
                  <a:pt x="20200" y="1718"/>
                  <a:pt x="20106" y="1678"/>
                </a:cubicBezTo>
                <a:cubicBezTo>
                  <a:pt x="19983" y="1627"/>
                  <a:pt x="19868" y="1582"/>
                  <a:pt x="19755" y="1538"/>
                </a:cubicBezTo>
                <a:cubicBezTo>
                  <a:pt x="19715" y="1523"/>
                  <a:pt x="19675" y="1507"/>
                  <a:pt x="19636" y="1492"/>
                </a:cubicBezTo>
                <a:cubicBezTo>
                  <a:pt x="19602" y="1480"/>
                  <a:pt x="19571" y="1470"/>
                  <a:pt x="19539" y="1458"/>
                </a:cubicBezTo>
                <a:cubicBezTo>
                  <a:pt x="19539" y="1458"/>
                  <a:pt x="19538" y="1457"/>
                  <a:pt x="19538" y="1457"/>
                </a:cubicBezTo>
                <a:cubicBezTo>
                  <a:pt x="19533" y="1455"/>
                  <a:pt x="19527" y="1453"/>
                  <a:pt x="19522" y="1451"/>
                </a:cubicBezTo>
                <a:cubicBezTo>
                  <a:pt x="19489" y="1439"/>
                  <a:pt x="19455" y="1427"/>
                  <a:pt x="19422" y="1416"/>
                </a:cubicBezTo>
                <a:cubicBezTo>
                  <a:pt x="19421" y="1415"/>
                  <a:pt x="19421" y="1416"/>
                  <a:pt x="19420" y="1416"/>
                </a:cubicBezTo>
                <a:cubicBezTo>
                  <a:pt x="19419" y="1415"/>
                  <a:pt x="19417" y="1414"/>
                  <a:pt x="19416" y="1414"/>
                </a:cubicBezTo>
                <a:cubicBezTo>
                  <a:pt x="19413" y="1413"/>
                  <a:pt x="19412" y="1411"/>
                  <a:pt x="19409" y="1410"/>
                </a:cubicBezTo>
                <a:cubicBezTo>
                  <a:pt x="19373" y="1398"/>
                  <a:pt x="19336" y="1387"/>
                  <a:pt x="19300" y="1375"/>
                </a:cubicBezTo>
                <a:cubicBezTo>
                  <a:pt x="19294" y="1373"/>
                  <a:pt x="19287" y="1370"/>
                  <a:pt x="19281" y="1368"/>
                </a:cubicBezTo>
                <a:cubicBezTo>
                  <a:pt x="19270" y="1364"/>
                  <a:pt x="19261" y="1362"/>
                  <a:pt x="19250" y="1359"/>
                </a:cubicBezTo>
                <a:cubicBezTo>
                  <a:pt x="19216" y="1348"/>
                  <a:pt x="19181" y="1337"/>
                  <a:pt x="19147" y="1327"/>
                </a:cubicBezTo>
                <a:cubicBezTo>
                  <a:pt x="19120" y="1319"/>
                  <a:pt x="19093" y="1310"/>
                  <a:pt x="19066" y="1302"/>
                </a:cubicBezTo>
                <a:cubicBezTo>
                  <a:pt x="19046" y="1296"/>
                  <a:pt x="19024" y="1290"/>
                  <a:pt x="19004" y="1284"/>
                </a:cubicBezTo>
                <a:cubicBezTo>
                  <a:pt x="18895" y="1254"/>
                  <a:pt x="18789" y="1227"/>
                  <a:pt x="18683" y="1204"/>
                </a:cubicBezTo>
                <a:cubicBezTo>
                  <a:pt x="18620" y="1191"/>
                  <a:pt x="18556" y="1180"/>
                  <a:pt x="18493" y="1169"/>
                </a:cubicBezTo>
                <a:cubicBezTo>
                  <a:pt x="18492" y="1169"/>
                  <a:pt x="18492" y="1169"/>
                  <a:pt x="18491" y="1169"/>
                </a:cubicBezTo>
                <a:cubicBezTo>
                  <a:pt x="18488" y="1168"/>
                  <a:pt x="18485" y="1168"/>
                  <a:pt x="18483" y="1167"/>
                </a:cubicBezTo>
                <a:cubicBezTo>
                  <a:pt x="18478" y="1166"/>
                  <a:pt x="18474" y="1164"/>
                  <a:pt x="18470" y="1164"/>
                </a:cubicBezTo>
                <a:cubicBezTo>
                  <a:pt x="18468" y="1163"/>
                  <a:pt x="18467" y="1164"/>
                  <a:pt x="18466" y="1164"/>
                </a:cubicBezTo>
                <a:cubicBezTo>
                  <a:pt x="18464" y="1163"/>
                  <a:pt x="18462" y="1162"/>
                  <a:pt x="18460" y="1162"/>
                </a:cubicBezTo>
                <a:cubicBezTo>
                  <a:pt x="18419" y="1155"/>
                  <a:pt x="18378" y="1147"/>
                  <a:pt x="18337" y="1141"/>
                </a:cubicBezTo>
                <a:cubicBezTo>
                  <a:pt x="18336" y="1140"/>
                  <a:pt x="18336" y="1141"/>
                  <a:pt x="18336" y="1141"/>
                </a:cubicBezTo>
                <a:cubicBezTo>
                  <a:pt x="18329" y="1139"/>
                  <a:pt x="18320" y="1138"/>
                  <a:pt x="18313" y="1137"/>
                </a:cubicBezTo>
                <a:cubicBezTo>
                  <a:pt x="18304" y="1136"/>
                  <a:pt x="18294" y="1135"/>
                  <a:pt x="18284" y="1133"/>
                </a:cubicBezTo>
                <a:cubicBezTo>
                  <a:pt x="18247" y="1128"/>
                  <a:pt x="18210" y="1126"/>
                  <a:pt x="18173" y="1121"/>
                </a:cubicBezTo>
                <a:cubicBezTo>
                  <a:pt x="18149" y="1118"/>
                  <a:pt x="18126" y="1115"/>
                  <a:pt x="18103" y="1112"/>
                </a:cubicBezTo>
                <a:cubicBezTo>
                  <a:pt x="18092" y="1111"/>
                  <a:pt x="18081" y="1110"/>
                  <a:pt x="18071" y="1109"/>
                </a:cubicBezTo>
                <a:cubicBezTo>
                  <a:pt x="18070" y="1108"/>
                  <a:pt x="18069" y="1109"/>
                  <a:pt x="18068" y="1109"/>
                </a:cubicBezTo>
                <a:cubicBezTo>
                  <a:pt x="18060" y="1108"/>
                  <a:pt x="18051" y="1106"/>
                  <a:pt x="18043" y="1105"/>
                </a:cubicBezTo>
                <a:cubicBezTo>
                  <a:pt x="18042" y="1105"/>
                  <a:pt x="18040" y="1105"/>
                  <a:pt x="18039" y="1105"/>
                </a:cubicBezTo>
                <a:cubicBezTo>
                  <a:pt x="18039" y="1105"/>
                  <a:pt x="18038" y="1105"/>
                  <a:pt x="18038" y="1105"/>
                </a:cubicBezTo>
                <a:cubicBezTo>
                  <a:pt x="17998" y="1101"/>
                  <a:pt x="17957" y="1099"/>
                  <a:pt x="17917" y="1096"/>
                </a:cubicBezTo>
                <a:cubicBezTo>
                  <a:pt x="17916" y="1096"/>
                  <a:pt x="17916" y="1094"/>
                  <a:pt x="17916" y="1094"/>
                </a:cubicBezTo>
                <a:cubicBezTo>
                  <a:pt x="17914" y="1094"/>
                  <a:pt x="17912" y="1094"/>
                  <a:pt x="17910" y="1094"/>
                </a:cubicBezTo>
                <a:cubicBezTo>
                  <a:pt x="17845" y="1089"/>
                  <a:pt x="17778" y="1085"/>
                  <a:pt x="17710" y="1082"/>
                </a:cubicBezTo>
                <a:cubicBezTo>
                  <a:pt x="17710" y="1082"/>
                  <a:pt x="17709" y="1082"/>
                  <a:pt x="17709" y="1082"/>
                </a:cubicBezTo>
                <a:cubicBezTo>
                  <a:pt x="17671" y="1080"/>
                  <a:pt x="17633" y="1078"/>
                  <a:pt x="17595" y="1077"/>
                </a:cubicBezTo>
                <a:cubicBezTo>
                  <a:pt x="17487" y="1073"/>
                  <a:pt x="17378" y="1071"/>
                  <a:pt x="17261" y="1071"/>
                </a:cubicBezTo>
                <a:close/>
                <a:moveTo>
                  <a:pt x="21207" y="1251"/>
                </a:moveTo>
                <a:cubicBezTo>
                  <a:pt x="21198" y="1252"/>
                  <a:pt x="21188" y="1255"/>
                  <a:pt x="21179" y="1259"/>
                </a:cubicBezTo>
                <a:cubicBezTo>
                  <a:pt x="21172" y="1264"/>
                  <a:pt x="21168" y="1267"/>
                  <a:pt x="21165" y="1270"/>
                </a:cubicBezTo>
                <a:cubicBezTo>
                  <a:pt x="21162" y="1273"/>
                  <a:pt x="21162" y="1276"/>
                  <a:pt x="21162" y="1279"/>
                </a:cubicBezTo>
                <a:cubicBezTo>
                  <a:pt x="21200" y="1280"/>
                  <a:pt x="21221" y="1268"/>
                  <a:pt x="21209" y="1251"/>
                </a:cubicBezTo>
                <a:cubicBezTo>
                  <a:pt x="21208" y="1250"/>
                  <a:pt x="21208" y="1251"/>
                  <a:pt x="21207" y="1251"/>
                </a:cubicBezTo>
                <a:close/>
                <a:moveTo>
                  <a:pt x="3118" y="1343"/>
                </a:moveTo>
                <a:cubicBezTo>
                  <a:pt x="3076" y="1344"/>
                  <a:pt x="3060" y="1369"/>
                  <a:pt x="3060" y="1419"/>
                </a:cubicBezTo>
                <a:cubicBezTo>
                  <a:pt x="3060" y="1464"/>
                  <a:pt x="3149" y="1560"/>
                  <a:pt x="3258" y="1634"/>
                </a:cubicBezTo>
                <a:cubicBezTo>
                  <a:pt x="3443" y="1760"/>
                  <a:pt x="3563" y="1911"/>
                  <a:pt x="3632" y="2117"/>
                </a:cubicBezTo>
                <a:cubicBezTo>
                  <a:pt x="3632" y="2117"/>
                  <a:pt x="3633" y="2117"/>
                  <a:pt x="3633" y="2117"/>
                </a:cubicBezTo>
                <a:cubicBezTo>
                  <a:pt x="3646" y="2147"/>
                  <a:pt x="3656" y="2179"/>
                  <a:pt x="3665" y="2211"/>
                </a:cubicBezTo>
                <a:cubicBezTo>
                  <a:pt x="3666" y="2212"/>
                  <a:pt x="3665" y="2214"/>
                  <a:pt x="3665" y="2215"/>
                </a:cubicBezTo>
                <a:cubicBezTo>
                  <a:pt x="3666" y="2216"/>
                  <a:pt x="3666" y="2216"/>
                  <a:pt x="3667" y="2216"/>
                </a:cubicBezTo>
                <a:cubicBezTo>
                  <a:pt x="3667" y="2217"/>
                  <a:pt x="3667" y="2218"/>
                  <a:pt x="3667" y="2218"/>
                </a:cubicBezTo>
                <a:cubicBezTo>
                  <a:pt x="3667" y="2219"/>
                  <a:pt x="3667" y="2220"/>
                  <a:pt x="3667" y="2220"/>
                </a:cubicBezTo>
                <a:cubicBezTo>
                  <a:pt x="3675" y="2251"/>
                  <a:pt x="3683" y="2283"/>
                  <a:pt x="3689" y="2316"/>
                </a:cubicBezTo>
                <a:cubicBezTo>
                  <a:pt x="3689" y="2317"/>
                  <a:pt x="3690" y="2319"/>
                  <a:pt x="3690" y="2319"/>
                </a:cubicBezTo>
                <a:cubicBezTo>
                  <a:pt x="3691" y="2322"/>
                  <a:pt x="3691" y="2324"/>
                  <a:pt x="3692" y="2327"/>
                </a:cubicBezTo>
                <a:cubicBezTo>
                  <a:pt x="3692" y="2328"/>
                  <a:pt x="3692" y="2329"/>
                  <a:pt x="3692" y="2330"/>
                </a:cubicBezTo>
                <a:cubicBezTo>
                  <a:pt x="3692" y="2333"/>
                  <a:pt x="3693" y="2336"/>
                  <a:pt x="3693" y="2339"/>
                </a:cubicBezTo>
                <a:cubicBezTo>
                  <a:pt x="3693" y="2340"/>
                  <a:pt x="3694" y="2340"/>
                  <a:pt x="3694" y="2341"/>
                </a:cubicBezTo>
                <a:cubicBezTo>
                  <a:pt x="3695" y="2343"/>
                  <a:pt x="3694" y="2346"/>
                  <a:pt x="3694" y="2348"/>
                </a:cubicBezTo>
                <a:cubicBezTo>
                  <a:pt x="3697" y="2367"/>
                  <a:pt x="3701" y="2386"/>
                  <a:pt x="3704" y="2406"/>
                </a:cubicBezTo>
                <a:cubicBezTo>
                  <a:pt x="3704" y="2407"/>
                  <a:pt x="3704" y="2408"/>
                  <a:pt x="3704" y="2408"/>
                </a:cubicBezTo>
                <a:cubicBezTo>
                  <a:pt x="3704" y="2409"/>
                  <a:pt x="3704" y="2409"/>
                  <a:pt x="3704" y="2410"/>
                </a:cubicBezTo>
                <a:cubicBezTo>
                  <a:pt x="3706" y="2427"/>
                  <a:pt x="3706" y="2445"/>
                  <a:pt x="3708" y="2463"/>
                </a:cubicBezTo>
                <a:cubicBezTo>
                  <a:pt x="3708" y="2464"/>
                  <a:pt x="3709" y="2464"/>
                  <a:pt x="3709" y="2465"/>
                </a:cubicBezTo>
                <a:cubicBezTo>
                  <a:pt x="3709" y="2466"/>
                  <a:pt x="3709" y="2468"/>
                  <a:pt x="3709" y="2469"/>
                </a:cubicBezTo>
                <a:cubicBezTo>
                  <a:pt x="3709" y="2469"/>
                  <a:pt x="3709" y="2470"/>
                  <a:pt x="3709" y="2470"/>
                </a:cubicBezTo>
                <a:cubicBezTo>
                  <a:pt x="3711" y="2496"/>
                  <a:pt x="3712" y="2522"/>
                  <a:pt x="3713" y="2548"/>
                </a:cubicBezTo>
                <a:cubicBezTo>
                  <a:pt x="3714" y="2571"/>
                  <a:pt x="3714" y="2595"/>
                  <a:pt x="3714" y="2619"/>
                </a:cubicBezTo>
                <a:cubicBezTo>
                  <a:pt x="3714" y="2679"/>
                  <a:pt x="3713" y="2742"/>
                  <a:pt x="3709" y="2809"/>
                </a:cubicBezTo>
                <a:lnTo>
                  <a:pt x="3688" y="3170"/>
                </a:lnTo>
                <a:lnTo>
                  <a:pt x="3803" y="3170"/>
                </a:lnTo>
                <a:cubicBezTo>
                  <a:pt x="3827" y="3170"/>
                  <a:pt x="3845" y="3169"/>
                  <a:pt x="3860" y="3165"/>
                </a:cubicBezTo>
                <a:cubicBezTo>
                  <a:pt x="3895" y="3138"/>
                  <a:pt x="3918" y="3083"/>
                  <a:pt x="3932" y="2987"/>
                </a:cubicBezTo>
                <a:cubicBezTo>
                  <a:pt x="3936" y="2947"/>
                  <a:pt x="3940" y="2904"/>
                  <a:pt x="3945" y="2843"/>
                </a:cubicBezTo>
                <a:cubicBezTo>
                  <a:pt x="3946" y="2829"/>
                  <a:pt x="3945" y="2816"/>
                  <a:pt x="3946" y="2802"/>
                </a:cubicBezTo>
                <a:cubicBezTo>
                  <a:pt x="3949" y="2728"/>
                  <a:pt x="3952" y="2644"/>
                  <a:pt x="3952" y="2541"/>
                </a:cubicBezTo>
                <a:cubicBezTo>
                  <a:pt x="3951" y="2515"/>
                  <a:pt x="3950" y="2489"/>
                  <a:pt x="3949" y="2463"/>
                </a:cubicBezTo>
                <a:cubicBezTo>
                  <a:pt x="3948" y="2452"/>
                  <a:pt x="3948" y="2440"/>
                  <a:pt x="3948" y="2430"/>
                </a:cubicBezTo>
                <a:cubicBezTo>
                  <a:pt x="3944" y="2376"/>
                  <a:pt x="3939" y="2325"/>
                  <a:pt x="3932" y="2275"/>
                </a:cubicBezTo>
                <a:cubicBezTo>
                  <a:pt x="3931" y="2271"/>
                  <a:pt x="3930" y="2267"/>
                  <a:pt x="3929" y="2263"/>
                </a:cubicBezTo>
                <a:cubicBezTo>
                  <a:pt x="3929" y="2262"/>
                  <a:pt x="3929" y="2262"/>
                  <a:pt x="3929" y="2261"/>
                </a:cubicBezTo>
                <a:cubicBezTo>
                  <a:pt x="3922" y="2213"/>
                  <a:pt x="3913" y="2167"/>
                  <a:pt x="3902" y="2122"/>
                </a:cubicBezTo>
                <a:cubicBezTo>
                  <a:pt x="3867" y="1978"/>
                  <a:pt x="3810" y="1850"/>
                  <a:pt x="3734" y="1742"/>
                </a:cubicBezTo>
                <a:cubicBezTo>
                  <a:pt x="3660" y="1655"/>
                  <a:pt x="3555" y="1566"/>
                  <a:pt x="3444" y="1494"/>
                </a:cubicBezTo>
                <a:cubicBezTo>
                  <a:pt x="3334" y="1422"/>
                  <a:pt x="3219" y="1366"/>
                  <a:pt x="3121" y="1343"/>
                </a:cubicBezTo>
                <a:cubicBezTo>
                  <a:pt x="3120" y="1343"/>
                  <a:pt x="3119" y="1343"/>
                  <a:pt x="3118" y="1343"/>
                </a:cubicBezTo>
                <a:close/>
                <a:moveTo>
                  <a:pt x="1756" y="1915"/>
                </a:moveTo>
                <a:lnTo>
                  <a:pt x="1650" y="1954"/>
                </a:lnTo>
                <a:cubicBezTo>
                  <a:pt x="1615" y="1966"/>
                  <a:pt x="1587" y="1975"/>
                  <a:pt x="1560" y="1982"/>
                </a:cubicBezTo>
                <a:cubicBezTo>
                  <a:pt x="1559" y="1982"/>
                  <a:pt x="1559" y="1982"/>
                  <a:pt x="1558" y="1982"/>
                </a:cubicBezTo>
                <a:cubicBezTo>
                  <a:pt x="1457" y="2036"/>
                  <a:pt x="1420" y="2090"/>
                  <a:pt x="1406" y="2225"/>
                </a:cubicBezTo>
                <a:cubicBezTo>
                  <a:pt x="1405" y="2256"/>
                  <a:pt x="1403" y="2289"/>
                  <a:pt x="1399" y="2332"/>
                </a:cubicBezTo>
                <a:cubicBezTo>
                  <a:pt x="1398" y="2367"/>
                  <a:pt x="1398" y="2406"/>
                  <a:pt x="1398" y="2449"/>
                </a:cubicBezTo>
                <a:cubicBezTo>
                  <a:pt x="1398" y="2574"/>
                  <a:pt x="1408" y="2691"/>
                  <a:pt x="1427" y="2801"/>
                </a:cubicBezTo>
                <a:cubicBezTo>
                  <a:pt x="1431" y="2823"/>
                  <a:pt x="1437" y="2844"/>
                  <a:pt x="1442" y="2866"/>
                </a:cubicBezTo>
                <a:cubicBezTo>
                  <a:pt x="1442" y="2869"/>
                  <a:pt x="1444" y="2871"/>
                  <a:pt x="1444" y="2873"/>
                </a:cubicBezTo>
                <a:cubicBezTo>
                  <a:pt x="1445" y="2875"/>
                  <a:pt x="1444" y="2877"/>
                  <a:pt x="1444" y="2879"/>
                </a:cubicBezTo>
                <a:cubicBezTo>
                  <a:pt x="1445" y="2880"/>
                  <a:pt x="1445" y="2881"/>
                  <a:pt x="1446" y="2882"/>
                </a:cubicBezTo>
                <a:cubicBezTo>
                  <a:pt x="1449" y="2897"/>
                  <a:pt x="1451" y="2912"/>
                  <a:pt x="1455" y="2927"/>
                </a:cubicBezTo>
                <a:cubicBezTo>
                  <a:pt x="1455" y="2927"/>
                  <a:pt x="1456" y="2926"/>
                  <a:pt x="1456" y="2927"/>
                </a:cubicBezTo>
                <a:cubicBezTo>
                  <a:pt x="1458" y="2932"/>
                  <a:pt x="1459" y="2937"/>
                  <a:pt x="1460" y="2943"/>
                </a:cubicBezTo>
                <a:cubicBezTo>
                  <a:pt x="1460" y="2943"/>
                  <a:pt x="1460" y="2944"/>
                  <a:pt x="1460" y="2944"/>
                </a:cubicBezTo>
                <a:cubicBezTo>
                  <a:pt x="1460" y="2945"/>
                  <a:pt x="1460" y="2946"/>
                  <a:pt x="1460" y="2946"/>
                </a:cubicBezTo>
                <a:cubicBezTo>
                  <a:pt x="1468" y="2975"/>
                  <a:pt x="1478" y="3001"/>
                  <a:pt x="1487" y="3028"/>
                </a:cubicBezTo>
                <a:cubicBezTo>
                  <a:pt x="1487" y="3029"/>
                  <a:pt x="1487" y="3031"/>
                  <a:pt x="1487" y="3031"/>
                </a:cubicBezTo>
                <a:cubicBezTo>
                  <a:pt x="1555" y="3227"/>
                  <a:pt x="1661" y="3388"/>
                  <a:pt x="1805" y="3511"/>
                </a:cubicBezTo>
                <a:cubicBezTo>
                  <a:pt x="1805" y="3511"/>
                  <a:pt x="1806" y="3511"/>
                  <a:pt x="1806" y="3511"/>
                </a:cubicBezTo>
                <a:cubicBezTo>
                  <a:pt x="1806" y="3511"/>
                  <a:pt x="1807" y="3511"/>
                  <a:pt x="1807" y="3511"/>
                </a:cubicBezTo>
                <a:cubicBezTo>
                  <a:pt x="1838" y="3534"/>
                  <a:pt x="1871" y="3557"/>
                  <a:pt x="1906" y="3578"/>
                </a:cubicBezTo>
                <a:cubicBezTo>
                  <a:pt x="1923" y="3589"/>
                  <a:pt x="1941" y="3600"/>
                  <a:pt x="1960" y="3610"/>
                </a:cubicBezTo>
                <a:cubicBezTo>
                  <a:pt x="1987" y="3625"/>
                  <a:pt x="2014" y="3639"/>
                  <a:pt x="2042" y="3653"/>
                </a:cubicBezTo>
                <a:cubicBezTo>
                  <a:pt x="2055" y="3659"/>
                  <a:pt x="2068" y="3666"/>
                  <a:pt x="2082" y="3672"/>
                </a:cubicBezTo>
                <a:cubicBezTo>
                  <a:pt x="2097" y="3680"/>
                  <a:pt x="2112" y="3685"/>
                  <a:pt x="2128" y="3692"/>
                </a:cubicBezTo>
                <a:cubicBezTo>
                  <a:pt x="2129" y="3692"/>
                  <a:pt x="2130" y="3692"/>
                  <a:pt x="2131" y="3692"/>
                </a:cubicBezTo>
                <a:cubicBezTo>
                  <a:pt x="2132" y="3693"/>
                  <a:pt x="2135" y="3695"/>
                  <a:pt x="2136" y="3695"/>
                </a:cubicBezTo>
                <a:cubicBezTo>
                  <a:pt x="2162" y="3707"/>
                  <a:pt x="2189" y="3718"/>
                  <a:pt x="2214" y="3727"/>
                </a:cubicBezTo>
                <a:cubicBezTo>
                  <a:pt x="2215" y="3728"/>
                  <a:pt x="2215" y="3727"/>
                  <a:pt x="2216" y="3727"/>
                </a:cubicBezTo>
                <a:cubicBezTo>
                  <a:pt x="2233" y="3734"/>
                  <a:pt x="2250" y="3736"/>
                  <a:pt x="2267" y="3742"/>
                </a:cubicBezTo>
                <a:cubicBezTo>
                  <a:pt x="2492" y="3801"/>
                  <a:pt x="2633" y="3768"/>
                  <a:pt x="2646" y="3644"/>
                </a:cubicBezTo>
                <a:cubicBezTo>
                  <a:pt x="2655" y="3561"/>
                  <a:pt x="2635" y="3534"/>
                  <a:pt x="2527" y="3511"/>
                </a:cubicBezTo>
                <a:cubicBezTo>
                  <a:pt x="2518" y="3510"/>
                  <a:pt x="2510" y="3509"/>
                  <a:pt x="2501" y="3509"/>
                </a:cubicBezTo>
                <a:cubicBezTo>
                  <a:pt x="2478" y="3509"/>
                  <a:pt x="2458" y="3507"/>
                  <a:pt x="2436" y="3504"/>
                </a:cubicBezTo>
                <a:cubicBezTo>
                  <a:pt x="2435" y="3504"/>
                  <a:pt x="2433" y="3504"/>
                  <a:pt x="2433" y="3504"/>
                </a:cubicBezTo>
                <a:cubicBezTo>
                  <a:pt x="2429" y="3503"/>
                  <a:pt x="2425" y="3503"/>
                  <a:pt x="2421" y="3502"/>
                </a:cubicBezTo>
                <a:cubicBezTo>
                  <a:pt x="2420" y="3502"/>
                  <a:pt x="2420" y="3502"/>
                  <a:pt x="2420" y="3502"/>
                </a:cubicBezTo>
                <a:cubicBezTo>
                  <a:pt x="2418" y="3502"/>
                  <a:pt x="2416" y="3500"/>
                  <a:pt x="2414" y="3500"/>
                </a:cubicBezTo>
                <a:cubicBezTo>
                  <a:pt x="2413" y="3500"/>
                  <a:pt x="2411" y="3500"/>
                  <a:pt x="2410" y="3500"/>
                </a:cubicBezTo>
                <a:cubicBezTo>
                  <a:pt x="2406" y="3499"/>
                  <a:pt x="2402" y="3498"/>
                  <a:pt x="2397" y="3497"/>
                </a:cubicBezTo>
                <a:cubicBezTo>
                  <a:pt x="2387" y="3494"/>
                  <a:pt x="2377" y="3492"/>
                  <a:pt x="2367" y="3489"/>
                </a:cubicBezTo>
                <a:cubicBezTo>
                  <a:pt x="2366" y="3489"/>
                  <a:pt x="2366" y="3490"/>
                  <a:pt x="2365" y="3489"/>
                </a:cubicBezTo>
                <a:cubicBezTo>
                  <a:pt x="2348" y="3485"/>
                  <a:pt x="2332" y="3479"/>
                  <a:pt x="2315" y="3474"/>
                </a:cubicBezTo>
                <a:cubicBezTo>
                  <a:pt x="2313" y="3473"/>
                  <a:pt x="2311" y="3473"/>
                  <a:pt x="2308" y="3472"/>
                </a:cubicBezTo>
                <a:cubicBezTo>
                  <a:pt x="2307" y="3471"/>
                  <a:pt x="2306" y="3470"/>
                  <a:pt x="2304" y="3470"/>
                </a:cubicBezTo>
                <a:cubicBezTo>
                  <a:pt x="2304" y="3470"/>
                  <a:pt x="2303" y="3470"/>
                  <a:pt x="2303" y="3470"/>
                </a:cubicBezTo>
                <a:cubicBezTo>
                  <a:pt x="2303" y="3470"/>
                  <a:pt x="2302" y="3470"/>
                  <a:pt x="2302" y="3470"/>
                </a:cubicBezTo>
                <a:cubicBezTo>
                  <a:pt x="2301" y="3470"/>
                  <a:pt x="2301" y="3468"/>
                  <a:pt x="2300" y="3468"/>
                </a:cubicBezTo>
                <a:cubicBezTo>
                  <a:pt x="2280" y="3460"/>
                  <a:pt x="2260" y="3451"/>
                  <a:pt x="2241" y="3442"/>
                </a:cubicBezTo>
                <a:cubicBezTo>
                  <a:pt x="2220" y="3431"/>
                  <a:pt x="2199" y="3421"/>
                  <a:pt x="2179" y="3408"/>
                </a:cubicBezTo>
                <a:cubicBezTo>
                  <a:pt x="2158" y="3395"/>
                  <a:pt x="2139" y="3380"/>
                  <a:pt x="2119" y="3365"/>
                </a:cubicBezTo>
                <a:cubicBezTo>
                  <a:pt x="2100" y="3351"/>
                  <a:pt x="2081" y="3337"/>
                  <a:pt x="2063" y="3321"/>
                </a:cubicBezTo>
                <a:cubicBezTo>
                  <a:pt x="2063" y="3320"/>
                  <a:pt x="2062" y="3319"/>
                  <a:pt x="2062" y="3319"/>
                </a:cubicBezTo>
                <a:cubicBezTo>
                  <a:pt x="2061" y="3319"/>
                  <a:pt x="2061" y="3319"/>
                  <a:pt x="2061" y="3319"/>
                </a:cubicBezTo>
                <a:cubicBezTo>
                  <a:pt x="2060" y="3319"/>
                  <a:pt x="2060" y="3318"/>
                  <a:pt x="2059" y="3317"/>
                </a:cubicBezTo>
                <a:cubicBezTo>
                  <a:pt x="2059" y="3317"/>
                  <a:pt x="2058" y="3316"/>
                  <a:pt x="2058" y="3315"/>
                </a:cubicBezTo>
                <a:cubicBezTo>
                  <a:pt x="2040" y="3299"/>
                  <a:pt x="2023" y="3283"/>
                  <a:pt x="2006" y="3266"/>
                </a:cubicBezTo>
                <a:cubicBezTo>
                  <a:pt x="1998" y="3258"/>
                  <a:pt x="1990" y="3250"/>
                  <a:pt x="1982" y="3243"/>
                </a:cubicBezTo>
                <a:cubicBezTo>
                  <a:pt x="1982" y="3242"/>
                  <a:pt x="1983" y="3241"/>
                  <a:pt x="1982" y="3241"/>
                </a:cubicBezTo>
                <a:cubicBezTo>
                  <a:pt x="1982" y="3240"/>
                  <a:pt x="1982" y="3241"/>
                  <a:pt x="1981" y="3241"/>
                </a:cubicBezTo>
                <a:cubicBezTo>
                  <a:pt x="1907" y="3167"/>
                  <a:pt x="1843" y="3081"/>
                  <a:pt x="1801" y="2989"/>
                </a:cubicBezTo>
                <a:cubicBezTo>
                  <a:pt x="1784" y="2951"/>
                  <a:pt x="1768" y="2905"/>
                  <a:pt x="1756" y="2857"/>
                </a:cubicBezTo>
                <a:cubicBezTo>
                  <a:pt x="1756" y="2857"/>
                  <a:pt x="1755" y="2855"/>
                  <a:pt x="1754" y="2854"/>
                </a:cubicBezTo>
                <a:cubicBezTo>
                  <a:pt x="1754" y="2852"/>
                  <a:pt x="1754" y="2852"/>
                  <a:pt x="1753" y="2850"/>
                </a:cubicBezTo>
                <a:cubicBezTo>
                  <a:pt x="1753" y="2849"/>
                  <a:pt x="1753" y="2849"/>
                  <a:pt x="1753" y="2849"/>
                </a:cubicBezTo>
                <a:cubicBezTo>
                  <a:pt x="1743" y="2818"/>
                  <a:pt x="1734" y="2786"/>
                  <a:pt x="1727" y="2754"/>
                </a:cubicBezTo>
                <a:cubicBezTo>
                  <a:pt x="1726" y="2754"/>
                  <a:pt x="1725" y="2753"/>
                  <a:pt x="1725" y="2753"/>
                </a:cubicBezTo>
                <a:cubicBezTo>
                  <a:pt x="1725" y="2752"/>
                  <a:pt x="1725" y="2752"/>
                  <a:pt x="1725" y="2751"/>
                </a:cubicBezTo>
                <a:cubicBezTo>
                  <a:pt x="1725" y="2750"/>
                  <a:pt x="1724" y="2748"/>
                  <a:pt x="1724" y="2747"/>
                </a:cubicBezTo>
                <a:cubicBezTo>
                  <a:pt x="1723" y="2745"/>
                  <a:pt x="1723" y="2743"/>
                  <a:pt x="1723" y="2740"/>
                </a:cubicBezTo>
                <a:cubicBezTo>
                  <a:pt x="1723" y="2740"/>
                  <a:pt x="1723" y="2739"/>
                  <a:pt x="1723" y="2738"/>
                </a:cubicBezTo>
                <a:cubicBezTo>
                  <a:pt x="1715" y="2703"/>
                  <a:pt x="1708" y="2668"/>
                  <a:pt x="1704" y="2632"/>
                </a:cubicBezTo>
                <a:cubicBezTo>
                  <a:pt x="1688" y="2490"/>
                  <a:pt x="1695" y="2269"/>
                  <a:pt x="1719" y="2142"/>
                </a:cubicBezTo>
                <a:lnTo>
                  <a:pt x="1724" y="2113"/>
                </a:lnTo>
                <a:cubicBezTo>
                  <a:pt x="1726" y="2096"/>
                  <a:pt x="1728" y="2079"/>
                  <a:pt x="1731" y="2062"/>
                </a:cubicBezTo>
                <a:lnTo>
                  <a:pt x="1756" y="1915"/>
                </a:lnTo>
                <a:close/>
                <a:moveTo>
                  <a:pt x="371" y="2536"/>
                </a:moveTo>
                <a:lnTo>
                  <a:pt x="352" y="2570"/>
                </a:lnTo>
                <a:cubicBezTo>
                  <a:pt x="335" y="2601"/>
                  <a:pt x="320" y="2633"/>
                  <a:pt x="305" y="2666"/>
                </a:cubicBezTo>
                <a:cubicBezTo>
                  <a:pt x="290" y="2697"/>
                  <a:pt x="276" y="2731"/>
                  <a:pt x="264" y="2763"/>
                </a:cubicBezTo>
                <a:cubicBezTo>
                  <a:pt x="263" y="2764"/>
                  <a:pt x="264" y="2765"/>
                  <a:pt x="264" y="2765"/>
                </a:cubicBezTo>
                <a:cubicBezTo>
                  <a:pt x="264" y="2765"/>
                  <a:pt x="262" y="2767"/>
                  <a:pt x="262" y="2767"/>
                </a:cubicBezTo>
                <a:cubicBezTo>
                  <a:pt x="255" y="2788"/>
                  <a:pt x="249" y="2804"/>
                  <a:pt x="241" y="2827"/>
                </a:cubicBezTo>
                <a:cubicBezTo>
                  <a:pt x="238" y="2837"/>
                  <a:pt x="235" y="2846"/>
                  <a:pt x="232" y="2856"/>
                </a:cubicBezTo>
                <a:cubicBezTo>
                  <a:pt x="232" y="2857"/>
                  <a:pt x="231" y="2858"/>
                  <a:pt x="231" y="2859"/>
                </a:cubicBezTo>
                <a:cubicBezTo>
                  <a:pt x="229" y="2865"/>
                  <a:pt x="226" y="2871"/>
                  <a:pt x="224" y="2877"/>
                </a:cubicBezTo>
                <a:cubicBezTo>
                  <a:pt x="223" y="2879"/>
                  <a:pt x="223" y="2880"/>
                  <a:pt x="223" y="2882"/>
                </a:cubicBezTo>
                <a:cubicBezTo>
                  <a:pt x="222" y="2883"/>
                  <a:pt x="223" y="2883"/>
                  <a:pt x="223" y="2884"/>
                </a:cubicBezTo>
                <a:cubicBezTo>
                  <a:pt x="222" y="2886"/>
                  <a:pt x="221" y="2887"/>
                  <a:pt x="220" y="2889"/>
                </a:cubicBezTo>
                <a:cubicBezTo>
                  <a:pt x="219" y="2891"/>
                  <a:pt x="219" y="2893"/>
                  <a:pt x="219" y="2895"/>
                </a:cubicBezTo>
                <a:cubicBezTo>
                  <a:pt x="215" y="2906"/>
                  <a:pt x="213" y="2916"/>
                  <a:pt x="209" y="2927"/>
                </a:cubicBezTo>
                <a:cubicBezTo>
                  <a:pt x="209" y="2927"/>
                  <a:pt x="208" y="2929"/>
                  <a:pt x="208" y="2930"/>
                </a:cubicBezTo>
                <a:cubicBezTo>
                  <a:pt x="208" y="2931"/>
                  <a:pt x="208" y="2931"/>
                  <a:pt x="208" y="2932"/>
                </a:cubicBezTo>
                <a:cubicBezTo>
                  <a:pt x="208" y="2932"/>
                  <a:pt x="207" y="2934"/>
                  <a:pt x="207" y="2934"/>
                </a:cubicBezTo>
                <a:cubicBezTo>
                  <a:pt x="206" y="2935"/>
                  <a:pt x="207" y="2935"/>
                  <a:pt x="207" y="2936"/>
                </a:cubicBezTo>
                <a:cubicBezTo>
                  <a:pt x="198" y="2966"/>
                  <a:pt x="191" y="2997"/>
                  <a:pt x="184" y="3028"/>
                </a:cubicBezTo>
                <a:cubicBezTo>
                  <a:pt x="184" y="3028"/>
                  <a:pt x="184" y="3029"/>
                  <a:pt x="184" y="3030"/>
                </a:cubicBezTo>
                <a:cubicBezTo>
                  <a:pt x="181" y="3045"/>
                  <a:pt x="178" y="3060"/>
                  <a:pt x="175" y="3076"/>
                </a:cubicBezTo>
                <a:cubicBezTo>
                  <a:pt x="175" y="3078"/>
                  <a:pt x="174" y="3079"/>
                  <a:pt x="174" y="3081"/>
                </a:cubicBezTo>
                <a:cubicBezTo>
                  <a:pt x="170" y="3100"/>
                  <a:pt x="167" y="3117"/>
                  <a:pt x="164" y="3136"/>
                </a:cubicBezTo>
                <a:cubicBezTo>
                  <a:pt x="161" y="3156"/>
                  <a:pt x="158" y="3177"/>
                  <a:pt x="155" y="3197"/>
                </a:cubicBezTo>
                <a:cubicBezTo>
                  <a:pt x="152" y="3224"/>
                  <a:pt x="149" y="3251"/>
                  <a:pt x="147" y="3278"/>
                </a:cubicBezTo>
                <a:cubicBezTo>
                  <a:pt x="147" y="3283"/>
                  <a:pt x="146" y="3288"/>
                  <a:pt x="146" y="3292"/>
                </a:cubicBezTo>
                <a:cubicBezTo>
                  <a:pt x="144" y="3365"/>
                  <a:pt x="146" y="3448"/>
                  <a:pt x="151" y="3559"/>
                </a:cubicBezTo>
                <a:cubicBezTo>
                  <a:pt x="157" y="3695"/>
                  <a:pt x="169" y="3810"/>
                  <a:pt x="187" y="3917"/>
                </a:cubicBezTo>
                <a:cubicBezTo>
                  <a:pt x="197" y="3969"/>
                  <a:pt x="208" y="4021"/>
                  <a:pt x="223" y="4072"/>
                </a:cubicBezTo>
                <a:cubicBezTo>
                  <a:pt x="237" y="4123"/>
                  <a:pt x="254" y="4174"/>
                  <a:pt x="272" y="4225"/>
                </a:cubicBezTo>
                <a:cubicBezTo>
                  <a:pt x="283" y="4258"/>
                  <a:pt x="295" y="4292"/>
                  <a:pt x="309" y="4326"/>
                </a:cubicBezTo>
                <a:cubicBezTo>
                  <a:pt x="309" y="4327"/>
                  <a:pt x="310" y="4327"/>
                  <a:pt x="310" y="4328"/>
                </a:cubicBezTo>
                <a:cubicBezTo>
                  <a:pt x="310" y="4328"/>
                  <a:pt x="310" y="4329"/>
                  <a:pt x="310" y="4329"/>
                </a:cubicBezTo>
                <a:cubicBezTo>
                  <a:pt x="310" y="4330"/>
                  <a:pt x="311" y="4329"/>
                  <a:pt x="311" y="4329"/>
                </a:cubicBezTo>
                <a:cubicBezTo>
                  <a:pt x="360" y="4439"/>
                  <a:pt x="420" y="4556"/>
                  <a:pt x="501" y="4693"/>
                </a:cubicBezTo>
                <a:cubicBezTo>
                  <a:pt x="547" y="4771"/>
                  <a:pt x="585" y="4844"/>
                  <a:pt x="610" y="4901"/>
                </a:cubicBezTo>
                <a:cubicBezTo>
                  <a:pt x="617" y="4905"/>
                  <a:pt x="624" y="4912"/>
                  <a:pt x="629" y="4917"/>
                </a:cubicBezTo>
                <a:cubicBezTo>
                  <a:pt x="631" y="4919"/>
                  <a:pt x="632" y="4920"/>
                  <a:pt x="633" y="4922"/>
                </a:cubicBezTo>
                <a:cubicBezTo>
                  <a:pt x="637" y="4927"/>
                  <a:pt x="641" y="4930"/>
                  <a:pt x="644" y="4935"/>
                </a:cubicBezTo>
                <a:cubicBezTo>
                  <a:pt x="645" y="4937"/>
                  <a:pt x="646" y="4940"/>
                  <a:pt x="647" y="4942"/>
                </a:cubicBezTo>
                <a:cubicBezTo>
                  <a:pt x="647" y="4943"/>
                  <a:pt x="648" y="4944"/>
                  <a:pt x="648" y="4945"/>
                </a:cubicBezTo>
                <a:cubicBezTo>
                  <a:pt x="648" y="4946"/>
                  <a:pt x="648" y="4947"/>
                  <a:pt x="648" y="4947"/>
                </a:cubicBezTo>
                <a:cubicBezTo>
                  <a:pt x="649" y="4951"/>
                  <a:pt x="652" y="4954"/>
                  <a:pt x="652" y="4958"/>
                </a:cubicBezTo>
                <a:cubicBezTo>
                  <a:pt x="653" y="4966"/>
                  <a:pt x="652" y="4973"/>
                  <a:pt x="648" y="4981"/>
                </a:cubicBezTo>
                <a:cubicBezTo>
                  <a:pt x="645" y="4988"/>
                  <a:pt x="643" y="4996"/>
                  <a:pt x="643" y="5002"/>
                </a:cubicBezTo>
                <a:cubicBezTo>
                  <a:pt x="643" y="5004"/>
                  <a:pt x="643" y="5006"/>
                  <a:pt x="643" y="5008"/>
                </a:cubicBezTo>
                <a:cubicBezTo>
                  <a:pt x="643" y="5011"/>
                  <a:pt x="643" y="5014"/>
                  <a:pt x="644" y="5016"/>
                </a:cubicBezTo>
                <a:cubicBezTo>
                  <a:pt x="646" y="5023"/>
                  <a:pt x="648" y="5030"/>
                  <a:pt x="653" y="5034"/>
                </a:cubicBezTo>
                <a:cubicBezTo>
                  <a:pt x="657" y="5035"/>
                  <a:pt x="660" y="5036"/>
                  <a:pt x="665" y="5036"/>
                </a:cubicBezTo>
                <a:cubicBezTo>
                  <a:pt x="669" y="5036"/>
                  <a:pt x="675" y="5040"/>
                  <a:pt x="682" y="5045"/>
                </a:cubicBezTo>
                <a:cubicBezTo>
                  <a:pt x="683" y="5045"/>
                  <a:pt x="684" y="5046"/>
                  <a:pt x="684" y="5047"/>
                </a:cubicBezTo>
                <a:cubicBezTo>
                  <a:pt x="684" y="5047"/>
                  <a:pt x="685" y="5046"/>
                  <a:pt x="685" y="5047"/>
                </a:cubicBezTo>
                <a:cubicBezTo>
                  <a:pt x="685" y="5047"/>
                  <a:pt x="686" y="5046"/>
                  <a:pt x="686" y="5047"/>
                </a:cubicBezTo>
                <a:cubicBezTo>
                  <a:pt x="688" y="5048"/>
                  <a:pt x="688" y="5048"/>
                  <a:pt x="690" y="5050"/>
                </a:cubicBezTo>
                <a:cubicBezTo>
                  <a:pt x="709" y="5061"/>
                  <a:pt x="743" y="5096"/>
                  <a:pt x="782" y="5139"/>
                </a:cubicBezTo>
                <a:cubicBezTo>
                  <a:pt x="783" y="5140"/>
                  <a:pt x="784" y="5142"/>
                  <a:pt x="784" y="5142"/>
                </a:cubicBezTo>
                <a:cubicBezTo>
                  <a:pt x="799" y="5159"/>
                  <a:pt x="814" y="5176"/>
                  <a:pt x="831" y="5196"/>
                </a:cubicBezTo>
                <a:cubicBezTo>
                  <a:pt x="945" y="5330"/>
                  <a:pt x="1098" y="5530"/>
                  <a:pt x="1243" y="5732"/>
                </a:cubicBezTo>
                <a:cubicBezTo>
                  <a:pt x="1244" y="5734"/>
                  <a:pt x="1247" y="5735"/>
                  <a:pt x="1248" y="5737"/>
                </a:cubicBezTo>
                <a:cubicBezTo>
                  <a:pt x="1250" y="5740"/>
                  <a:pt x="1251" y="5743"/>
                  <a:pt x="1254" y="5746"/>
                </a:cubicBezTo>
                <a:cubicBezTo>
                  <a:pt x="1256" y="5749"/>
                  <a:pt x="1258" y="5752"/>
                  <a:pt x="1260" y="5755"/>
                </a:cubicBezTo>
                <a:cubicBezTo>
                  <a:pt x="1325" y="5845"/>
                  <a:pt x="1384" y="5930"/>
                  <a:pt x="1436" y="6009"/>
                </a:cubicBezTo>
                <a:cubicBezTo>
                  <a:pt x="1438" y="6011"/>
                  <a:pt x="1439" y="6014"/>
                  <a:pt x="1440" y="6016"/>
                </a:cubicBezTo>
                <a:cubicBezTo>
                  <a:pt x="1441" y="6017"/>
                  <a:pt x="1443" y="6017"/>
                  <a:pt x="1443" y="6018"/>
                </a:cubicBezTo>
                <a:cubicBezTo>
                  <a:pt x="1445" y="6021"/>
                  <a:pt x="1447" y="6024"/>
                  <a:pt x="1448" y="6027"/>
                </a:cubicBezTo>
                <a:cubicBezTo>
                  <a:pt x="1449" y="6027"/>
                  <a:pt x="1449" y="6028"/>
                  <a:pt x="1450" y="6028"/>
                </a:cubicBezTo>
                <a:cubicBezTo>
                  <a:pt x="1451" y="6030"/>
                  <a:pt x="1451" y="6031"/>
                  <a:pt x="1452" y="6032"/>
                </a:cubicBezTo>
                <a:cubicBezTo>
                  <a:pt x="1548" y="6098"/>
                  <a:pt x="1689" y="6326"/>
                  <a:pt x="1642" y="6366"/>
                </a:cubicBezTo>
                <a:cubicBezTo>
                  <a:pt x="1616" y="6387"/>
                  <a:pt x="1563" y="6366"/>
                  <a:pt x="1524" y="6318"/>
                </a:cubicBezTo>
                <a:cubicBezTo>
                  <a:pt x="1519" y="6312"/>
                  <a:pt x="1513" y="6306"/>
                  <a:pt x="1508" y="6300"/>
                </a:cubicBezTo>
                <a:cubicBezTo>
                  <a:pt x="1497" y="6294"/>
                  <a:pt x="1487" y="6287"/>
                  <a:pt x="1476" y="6279"/>
                </a:cubicBezTo>
                <a:cubicBezTo>
                  <a:pt x="1465" y="6269"/>
                  <a:pt x="1454" y="6263"/>
                  <a:pt x="1444" y="6257"/>
                </a:cubicBezTo>
                <a:cubicBezTo>
                  <a:pt x="1442" y="6256"/>
                  <a:pt x="1441" y="6255"/>
                  <a:pt x="1439" y="6254"/>
                </a:cubicBezTo>
                <a:cubicBezTo>
                  <a:pt x="1431" y="6250"/>
                  <a:pt x="1422" y="6249"/>
                  <a:pt x="1414" y="6249"/>
                </a:cubicBezTo>
                <a:cubicBezTo>
                  <a:pt x="1412" y="6248"/>
                  <a:pt x="1411" y="6247"/>
                  <a:pt x="1409" y="6247"/>
                </a:cubicBezTo>
                <a:cubicBezTo>
                  <a:pt x="1400" y="6247"/>
                  <a:pt x="1390" y="6249"/>
                  <a:pt x="1381" y="6254"/>
                </a:cubicBezTo>
                <a:cubicBezTo>
                  <a:pt x="1380" y="6254"/>
                  <a:pt x="1379" y="6255"/>
                  <a:pt x="1378" y="6256"/>
                </a:cubicBezTo>
                <a:cubicBezTo>
                  <a:pt x="1367" y="6262"/>
                  <a:pt x="1356" y="6272"/>
                  <a:pt x="1342" y="6284"/>
                </a:cubicBezTo>
                <a:cubicBezTo>
                  <a:pt x="1342" y="6284"/>
                  <a:pt x="1341" y="6284"/>
                  <a:pt x="1341" y="6284"/>
                </a:cubicBezTo>
                <a:cubicBezTo>
                  <a:pt x="1340" y="6285"/>
                  <a:pt x="1339" y="6287"/>
                  <a:pt x="1338" y="6288"/>
                </a:cubicBezTo>
                <a:cubicBezTo>
                  <a:pt x="1321" y="6305"/>
                  <a:pt x="1303" y="6324"/>
                  <a:pt x="1283" y="6350"/>
                </a:cubicBezTo>
                <a:cubicBezTo>
                  <a:pt x="1147" y="6521"/>
                  <a:pt x="950" y="6844"/>
                  <a:pt x="826" y="7104"/>
                </a:cubicBezTo>
                <a:cubicBezTo>
                  <a:pt x="819" y="7119"/>
                  <a:pt x="814" y="7134"/>
                  <a:pt x="808" y="7149"/>
                </a:cubicBezTo>
                <a:cubicBezTo>
                  <a:pt x="808" y="7151"/>
                  <a:pt x="806" y="7152"/>
                  <a:pt x="806" y="7154"/>
                </a:cubicBezTo>
                <a:cubicBezTo>
                  <a:pt x="805" y="7155"/>
                  <a:pt x="806" y="7155"/>
                  <a:pt x="806" y="7156"/>
                </a:cubicBezTo>
                <a:cubicBezTo>
                  <a:pt x="798" y="7176"/>
                  <a:pt x="788" y="7197"/>
                  <a:pt x="780" y="7218"/>
                </a:cubicBezTo>
                <a:cubicBezTo>
                  <a:pt x="780" y="7219"/>
                  <a:pt x="780" y="7220"/>
                  <a:pt x="779" y="7222"/>
                </a:cubicBezTo>
                <a:cubicBezTo>
                  <a:pt x="779" y="7222"/>
                  <a:pt x="779" y="7223"/>
                  <a:pt x="779" y="7223"/>
                </a:cubicBezTo>
                <a:cubicBezTo>
                  <a:pt x="770" y="7250"/>
                  <a:pt x="760" y="7278"/>
                  <a:pt x="751" y="7305"/>
                </a:cubicBezTo>
                <a:cubicBezTo>
                  <a:pt x="751" y="7305"/>
                  <a:pt x="752" y="7306"/>
                  <a:pt x="751" y="7307"/>
                </a:cubicBezTo>
                <a:cubicBezTo>
                  <a:pt x="751" y="7308"/>
                  <a:pt x="750" y="7308"/>
                  <a:pt x="750" y="7309"/>
                </a:cubicBezTo>
                <a:cubicBezTo>
                  <a:pt x="745" y="7324"/>
                  <a:pt x="740" y="7341"/>
                  <a:pt x="735" y="7356"/>
                </a:cubicBezTo>
                <a:cubicBezTo>
                  <a:pt x="714" y="7426"/>
                  <a:pt x="694" y="7498"/>
                  <a:pt x="677" y="7570"/>
                </a:cubicBezTo>
                <a:cubicBezTo>
                  <a:pt x="669" y="7607"/>
                  <a:pt x="661" y="7644"/>
                  <a:pt x="653" y="7681"/>
                </a:cubicBezTo>
                <a:cubicBezTo>
                  <a:pt x="653" y="7682"/>
                  <a:pt x="653" y="7682"/>
                  <a:pt x="653" y="7683"/>
                </a:cubicBezTo>
                <a:cubicBezTo>
                  <a:pt x="652" y="7691"/>
                  <a:pt x="649" y="7698"/>
                  <a:pt x="648" y="7706"/>
                </a:cubicBezTo>
                <a:cubicBezTo>
                  <a:pt x="648" y="7707"/>
                  <a:pt x="648" y="7708"/>
                  <a:pt x="648" y="7708"/>
                </a:cubicBezTo>
                <a:cubicBezTo>
                  <a:pt x="648" y="7709"/>
                  <a:pt x="648" y="7710"/>
                  <a:pt x="648" y="7712"/>
                </a:cubicBezTo>
                <a:cubicBezTo>
                  <a:pt x="638" y="7768"/>
                  <a:pt x="628" y="7825"/>
                  <a:pt x="620" y="7882"/>
                </a:cubicBezTo>
                <a:cubicBezTo>
                  <a:pt x="620" y="7884"/>
                  <a:pt x="620" y="7885"/>
                  <a:pt x="620" y="7887"/>
                </a:cubicBezTo>
                <a:cubicBezTo>
                  <a:pt x="620" y="7889"/>
                  <a:pt x="619" y="7890"/>
                  <a:pt x="619" y="7891"/>
                </a:cubicBezTo>
                <a:cubicBezTo>
                  <a:pt x="619" y="7891"/>
                  <a:pt x="619" y="7892"/>
                  <a:pt x="619" y="7893"/>
                </a:cubicBezTo>
                <a:cubicBezTo>
                  <a:pt x="619" y="7893"/>
                  <a:pt x="619" y="7894"/>
                  <a:pt x="619" y="7894"/>
                </a:cubicBezTo>
                <a:cubicBezTo>
                  <a:pt x="619" y="7896"/>
                  <a:pt x="619" y="7897"/>
                  <a:pt x="619" y="7898"/>
                </a:cubicBezTo>
                <a:cubicBezTo>
                  <a:pt x="612" y="7955"/>
                  <a:pt x="605" y="8012"/>
                  <a:pt x="600" y="8070"/>
                </a:cubicBezTo>
                <a:cubicBezTo>
                  <a:pt x="598" y="8114"/>
                  <a:pt x="597" y="8150"/>
                  <a:pt x="595" y="8202"/>
                </a:cubicBezTo>
                <a:cubicBezTo>
                  <a:pt x="581" y="8667"/>
                  <a:pt x="626" y="9097"/>
                  <a:pt x="758" y="9618"/>
                </a:cubicBezTo>
                <a:cubicBezTo>
                  <a:pt x="779" y="9691"/>
                  <a:pt x="809" y="9789"/>
                  <a:pt x="843" y="9894"/>
                </a:cubicBezTo>
                <a:cubicBezTo>
                  <a:pt x="844" y="9897"/>
                  <a:pt x="844" y="9900"/>
                  <a:pt x="845" y="9903"/>
                </a:cubicBezTo>
                <a:cubicBezTo>
                  <a:pt x="847" y="9907"/>
                  <a:pt x="849" y="9914"/>
                  <a:pt x="851" y="9919"/>
                </a:cubicBezTo>
                <a:cubicBezTo>
                  <a:pt x="857" y="9937"/>
                  <a:pt x="864" y="9959"/>
                  <a:pt x="871" y="9979"/>
                </a:cubicBezTo>
                <a:cubicBezTo>
                  <a:pt x="877" y="9997"/>
                  <a:pt x="883" y="10014"/>
                  <a:pt x="889" y="10032"/>
                </a:cubicBezTo>
                <a:cubicBezTo>
                  <a:pt x="896" y="10054"/>
                  <a:pt x="903" y="10074"/>
                  <a:pt x="910" y="10096"/>
                </a:cubicBezTo>
                <a:cubicBezTo>
                  <a:pt x="912" y="10102"/>
                  <a:pt x="914" y="10108"/>
                  <a:pt x="916" y="10114"/>
                </a:cubicBezTo>
                <a:cubicBezTo>
                  <a:pt x="934" y="10169"/>
                  <a:pt x="952" y="10224"/>
                  <a:pt x="973" y="10284"/>
                </a:cubicBezTo>
                <a:cubicBezTo>
                  <a:pt x="973" y="10285"/>
                  <a:pt x="974" y="10287"/>
                  <a:pt x="974" y="10288"/>
                </a:cubicBezTo>
                <a:cubicBezTo>
                  <a:pt x="975" y="10291"/>
                  <a:pt x="976" y="10294"/>
                  <a:pt x="977" y="10297"/>
                </a:cubicBezTo>
                <a:cubicBezTo>
                  <a:pt x="1014" y="10406"/>
                  <a:pt x="1056" y="10523"/>
                  <a:pt x="1099" y="10641"/>
                </a:cubicBezTo>
                <a:cubicBezTo>
                  <a:pt x="1104" y="10655"/>
                  <a:pt x="1108" y="10668"/>
                  <a:pt x="1113" y="10682"/>
                </a:cubicBezTo>
                <a:cubicBezTo>
                  <a:pt x="1115" y="10686"/>
                  <a:pt x="1117" y="10692"/>
                  <a:pt x="1118" y="10696"/>
                </a:cubicBezTo>
                <a:cubicBezTo>
                  <a:pt x="1120" y="10699"/>
                  <a:pt x="1120" y="10702"/>
                  <a:pt x="1121" y="10705"/>
                </a:cubicBezTo>
                <a:cubicBezTo>
                  <a:pt x="1130" y="10729"/>
                  <a:pt x="1138" y="10750"/>
                  <a:pt x="1146" y="10774"/>
                </a:cubicBezTo>
                <a:cubicBezTo>
                  <a:pt x="1147" y="10776"/>
                  <a:pt x="1147" y="10778"/>
                  <a:pt x="1148" y="10780"/>
                </a:cubicBezTo>
                <a:cubicBezTo>
                  <a:pt x="1148" y="10782"/>
                  <a:pt x="1150" y="10785"/>
                  <a:pt x="1150" y="10787"/>
                </a:cubicBezTo>
                <a:cubicBezTo>
                  <a:pt x="1151" y="10788"/>
                  <a:pt x="1151" y="10789"/>
                  <a:pt x="1152" y="10790"/>
                </a:cubicBezTo>
                <a:cubicBezTo>
                  <a:pt x="1152" y="10792"/>
                  <a:pt x="1152" y="10794"/>
                  <a:pt x="1153" y="10796"/>
                </a:cubicBezTo>
                <a:cubicBezTo>
                  <a:pt x="1216" y="10971"/>
                  <a:pt x="1283" y="11149"/>
                  <a:pt x="1349" y="11323"/>
                </a:cubicBezTo>
                <a:cubicBezTo>
                  <a:pt x="1433" y="11545"/>
                  <a:pt x="1514" y="11766"/>
                  <a:pt x="1590" y="11978"/>
                </a:cubicBezTo>
                <a:cubicBezTo>
                  <a:pt x="1591" y="11982"/>
                  <a:pt x="1593" y="11985"/>
                  <a:pt x="1594" y="11989"/>
                </a:cubicBezTo>
                <a:cubicBezTo>
                  <a:pt x="1597" y="11998"/>
                  <a:pt x="1600" y="12006"/>
                  <a:pt x="1603" y="12015"/>
                </a:cubicBezTo>
                <a:cubicBezTo>
                  <a:pt x="1604" y="12017"/>
                  <a:pt x="1604" y="12018"/>
                  <a:pt x="1605" y="12019"/>
                </a:cubicBezTo>
                <a:cubicBezTo>
                  <a:pt x="1605" y="12020"/>
                  <a:pt x="1606" y="12020"/>
                  <a:pt x="1606" y="12021"/>
                </a:cubicBezTo>
                <a:cubicBezTo>
                  <a:pt x="1607" y="12022"/>
                  <a:pt x="1607" y="12023"/>
                  <a:pt x="1607" y="12024"/>
                </a:cubicBezTo>
                <a:cubicBezTo>
                  <a:pt x="1609" y="12027"/>
                  <a:pt x="1609" y="12030"/>
                  <a:pt x="1610" y="12033"/>
                </a:cubicBezTo>
                <a:cubicBezTo>
                  <a:pt x="1641" y="12118"/>
                  <a:pt x="1671" y="12203"/>
                  <a:pt x="1699" y="12282"/>
                </a:cubicBezTo>
                <a:cubicBezTo>
                  <a:pt x="1699" y="12282"/>
                  <a:pt x="1699" y="12283"/>
                  <a:pt x="1699" y="12283"/>
                </a:cubicBezTo>
                <a:cubicBezTo>
                  <a:pt x="1704" y="12296"/>
                  <a:pt x="1709" y="12308"/>
                  <a:pt x="1715" y="12321"/>
                </a:cubicBezTo>
                <a:cubicBezTo>
                  <a:pt x="1835" y="12577"/>
                  <a:pt x="1922" y="12874"/>
                  <a:pt x="1970" y="13175"/>
                </a:cubicBezTo>
                <a:cubicBezTo>
                  <a:pt x="1971" y="13176"/>
                  <a:pt x="1970" y="13177"/>
                  <a:pt x="1970" y="13178"/>
                </a:cubicBezTo>
                <a:cubicBezTo>
                  <a:pt x="1977" y="13212"/>
                  <a:pt x="1983" y="13245"/>
                  <a:pt x="1988" y="13278"/>
                </a:cubicBezTo>
                <a:cubicBezTo>
                  <a:pt x="1990" y="13291"/>
                  <a:pt x="1992" y="13305"/>
                  <a:pt x="1994" y="13319"/>
                </a:cubicBezTo>
                <a:cubicBezTo>
                  <a:pt x="1994" y="13319"/>
                  <a:pt x="1994" y="13320"/>
                  <a:pt x="1994" y="13320"/>
                </a:cubicBezTo>
                <a:cubicBezTo>
                  <a:pt x="1994" y="13321"/>
                  <a:pt x="1994" y="13322"/>
                  <a:pt x="1994" y="13322"/>
                </a:cubicBezTo>
                <a:cubicBezTo>
                  <a:pt x="1998" y="13351"/>
                  <a:pt x="2002" y="13380"/>
                  <a:pt x="2005" y="13409"/>
                </a:cubicBezTo>
                <a:cubicBezTo>
                  <a:pt x="2005" y="13411"/>
                  <a:pt x="2005" y="13414"/>
                  <a:pt x="2005" y="13416"/>
                </a:cubicBezTo>
                <a:cubicBezTo>
                  <a:pt x="2006" y="13423"/>
                  <a:pt x="2007" y="13429"/>
                  <a:pt x="2008" y="13436"/>
                </a:cubicBezTo>
                <a:cubicBezTo>
                  <a:pt x="2008" y="13437"/>
                  <a:pt x="2007" y="13438"/>
                  <a:pt x="2008" y="13439"/>
                </a:cubicBezTo>
                <a:cubicBezTo>
                  <a:pt x="2008" y="13440"/>
                  <a:pt x="2007" y="13442"/>
                  <a:pt x="2008" y="13443"/>
                </a:cubicBezTo>
                <a:cubicBezTo>
                  <a:pt x="2008" y="13445"/>
                  <a:pt x="2009" y="13446"/>
                  <a:pt x="2009" y="13448"/>
                </a:cubicBezTo>
                <a:cubicBezTo>
                  <a:pt x="2010" y="13457"/>
                  <a:pt x="2011" y="13466"/>
                  <a:pt x="2012" y="13475"/>
                </a:cubicBezTo>
                <a:cubicBezTo>
                  <a:pt x="2014" y="13500"/>
                  <a:pt x="2015" y="13524"/>
                  <a:pt x="2017" y="13549"/>
                </a:cubicBezTo>
                <a:cubicBezTo>
                  <a:pt x="2017" y="13552"/>
                  <a:pt x="2017" y="13554"/>
                  <a:pt x="2017" y="13556"/>
                </a:cubicBezTo>
                <a:cubicBezTo>
                  <a:pt x="2018" y="13573"/>
                  <a:pt x="2019" y="13591"/>
                  <a:pt x="2019" y="13608"/>
                </a:cubicBezTo>
                <a:cubicBezTo>
                  <a:pt x="2020" y="13610"/>
                  <a:pt x="2019" y="13612"/>
                  <a:pt x="2019" y="13613"/>
                </a:cubicBezTo>
                <a:cubicBezTo>
                  <a:pt x="2020" y="13615"/>
                  <a:pt x="2019" y="13615"/>
                  <a:pt x="2019" y="13617"/>
                </a:cubicBezTo>
                <a:cubicBezTo>
                  <a:pt x="2020" y="13618"/>
                  <a:pt x="2021" y="13619"/>
                  <a:pt x="2021" y="13620"/>
                </a:cubicBezTo>
                <a:cubicBezTo>
                  <a:pt x="2021" y="13622"/>
                  <a:pt x="2021" y="13624"/>
                  <a:pt x="2021" y="13626"/>
                </a:cubicBezTo>
                <a:cubicBezTo>
                  <a:pt x="2022" y="13653"/>
                  <a:pt x="2022" y="13681"/>
                  <a:pt x="2022" y="13709"/>
                </a:cubicBezTo>
                <a:cubicBezTo>
                  <a:pt x="2022" y="13710"/>
                  <a:pt x="2022" y="13711"/>
                  <a:pt x="2022" y="13711"/>
                </a:cubicBezTo>
                <a:cubicBezTo>
                  <a:pt x="2022" y="13731"/>
                  <a:pt x="2023" y="13753"/>
                  <a:pt x="2022" y="13773"/>
                </a:cubicBezTo>
                <a:cubicBezTo>
                  <a:pt x="2022" y="13774"/>
                  <a:pt x="2022" y="13774"/>
                  <a:pt x="2022" y="13775"/>
                </a:cubicBezTo>
                <a:cubicBezTo>
                  <a:pt x="2022" y="13776"/>
                  <a:pt x="2022" y="13778"/>
                  <a:pt x="2022" y="13778"/>
                </a:cubicBezTo>
                <a:cubicBezTo>
                  <a:pt x="2022" y="13779"/>
                  <a:pt x="2022" y="13779"/>
                  <a:pt x="2022" y="13780"/>
                </a:cubicBezTo>
                <a:cubicBezTo>
                  <a:pt x="2022" y="13808"/>
                  <a:pt x="2020" y="13837"/>
                  <a:pt x="2018" y="13865"/>
                </a:cubicBezTo>
                <a:cubicBezTo>
                  <a:pt x="2017" y="13884"/>
                  <a:pt x="2017" y="13902"/>
                  <a:pt x="2016" y="13920"/>
                </a:cubicBezTo>
                <a:cubicBezTo>
                  <a:pt x="2015" y="13921"/>
                  <a:pt x="2014" y="13922"/>
                  <a:pt x="2014" y="13922"/>
                </a:cubicBezTo>
                <a:cubicBezTo>
                  <a:pt x="2014" y="13923"/>
                  <a:pt x="2014" y="13924"/>
                  <a:pt x="2014" y="13924"/>
                </a:cubicBezTo>
                <a:cubicBezTo>
                  <a:pt x="2012" y="13955"/>
                  <a:pt x="2010" y="13986"/>
                  <a:pt x="2006" y="14018"/>
                </a:cubicBezTo>
                <a:cubicBezTo>
                  <a:pt x="2006" y="14019"/>
                  <a:pt x="2006" y="14020"/>
                  <a:pt x="2006" y="14022"/>
                </a:cubicBezTo>
                <a:cubicBezTo>
                  <a:pt x="2005" y="14037"/>
                  <a:pt x="2003" y="14054"/>
                  <a:pt x="2001" y="14070"/>
                </a:cubicBezTo>
                <a:cubicBezTo>
                  <a:pt x="2001" y="14070"/>
                  <a:pt x="2000" y="14071"/>
                  <a:pt x="2000" y="14071"/>
                </a:cubicBezTo>
                <a:cubicBezTo>
                  <a:pt x="1995" y="14109"/>
                  <a:pt x="1990" y="14147"/>
                  <a:pt x="1984" y="14185"/>
                </a:cubicBezTo>
                <a:cubicBezTo>
                  <a:pt x="1984" y="14185"/>
                  <a:pt x="1984" y="14186"/>
                  <a:pt x="1984" y="14187"/>
                </a:cubicBezTo>
                <a:cubicBezTo>
                  <a:pt x="1984" y="14187"/>
                  <a:pt x="1984" y="14188"/>
                  <a:pt x="1984" y="14189"/>
                </a:cubicBezTo>
                <a:cubicBezTo>
                  <a:pt x="1983" y="14195"/>
                  <a:pt x="1981" y="14202"/>
                  <a:pt x="1980" y="14208"/>
                </a:cubicBezTo>
                <a:cubicBezTo>
                  <a:pt x="1972" y="14253"/>
                  <a:pt x="1964" y="14300"/>
                  <a:pt x="1955" y="14347"/>
                </a:cubicBezTo>
                <a:cubicBezTo>
                  <a:pt x="1954" y="14347"/>
                  <a:pt x="1955" y="14348"/>
                  <a:pt x="1955" y="14348"/>
                </a:cubicBezTo>
                <a:cubicBezTo>
                  <a:pt x="1900" y="14664"/>
                  <a:pt x="1800" y="14960"/>
                  <a:pt x="1588" y="15454"/>
                </a:cubicBezTo>
                <a:cubicBezTo>
                  <a:pt x="1587" y="15456"/>
                  <a:pt x="1587" y="15457"/>
                  <a:pt x="1586" y="15458"/>
                </a:cubicBezTo>
                <a:cubicBezTo>
                  <a:pt x="1586" y="15458"/>
                  <a:pt x="1586" y="15460"/>
                  <a:pt x="1586" y="15460"/>
                </a:cubicBezTo>
                <a:cubicBezTo>
                  <a:pt x="1586" y="15460"/>
                  <a:pt x="1585" y="15461"/>
                  <a:pt x="1585" y="15462"/>
                </a:cubicBezTo>
                <a:cubicBezTo>
                  <a:pt x="1551" y="15543"/>
                  <a:pt x="1515" y="15625"/>
                  <a:pt x="1476" y="15712"/>
                </a:cubicBezTo>
                <a:cubicBezTo>
                  <a:pt x="1467" y="15732"/>
                  <a:pt x="1458" y="15753"/>
                  <a:pt x="1448" y="15774"/>
                </a:cubicBezTo>
                <a:cubicBezTo>
                  <a:pt x="1446" y="15779"/>
                  <a:pt x="1443" y="15785"/>
                  <a:pt x="1440" y="15790"/>
                </a:cubicBezTo>
                <a:cubicBezTo>
                  <a:pt x="1398" y="15884"/>
                  <a:pt x="1356" y="15978"/>
                  <a:pt x="1307" y="16087"/>
                </a:cubicBezTo>
                <a:cubicBezTo>
                  <a:pt x="1149" y="16431"/>
                  <a:pt x="1042" y="16699"/>
                  <a:pt x="970" y="16941"/>
                </a:cubicBezTo>
                <a:cubicBezTo>
                  <a:pt x="952" y="17004"/>
                  <a:pt x="936" y="17066"/>
                  <a:pt x="922" y="17127"/>
                </a:cubicBezTo>
                <a:cubicBezTo>
                  <a:pt x="895" y="17250"/>
                  <a:pt x="875" y="17370"/>
                  <a:pt x="863" y="17498"/>
                </a:cubicBezTo>
                <a:cubicBezTo>
                  <a:pt x="856" y="17562"/>
                  <a:pt x="852" y="17630"/>
                  <a:pt x="848" y="17699"/>
                </a:cubicBezTo>
                <a:cubicBezTo>
                  <a:pt x="844" y="17775"/>
                  <a:pt x="843" y="17849"/>
                  <a:pt x="844" y="17926"/>
                </a:cubicBezTo>
                <a:cubicBezTo>
                  <a:pt x="844" y="17930"/>
                  <a:pt x="844" y="17936"/>
                  <a:pt x="844" y="17940"/>
                </a:cubicBezTo>
                <a:cubicBezTo>
                  <a:pt x="844" y="17941"/>
                  <a:pt x="844" y="17941"/>
                  <a:pt x="844" y="17942"/>
                </a:cubicBezTo>
                <a:cubicBezTo>
                  <a:pt x="844" y="17942"/>
                  <a:pt x="844" y="17944"/>
                  <a:pt x="844" y="17944"/>
                </a:cubicBezTo>
                <a:cubicBezTo>
                  <a:pt x="845" y="18021"/>
                  <a:pt x="848" y="18101"/>
                  <a:pt x="855" y="18180"/>
                </a:cubicBezTo>
                <a:cubicBezTo>
                  <a:pt x="894" y="18665"/>
                  <a:pt x="1034" y="19193"/>
                  <a:pt x="1303" y="19886"/>
                </a:cubicBezTo>
                <a:cubicBezTo>
                  <a:pt x="1303" y="19887"/>
                  <a:pt x="1304" y="19887"/>
                  <a:pt x="1304" y="19888"/>
                </a:cubicBezTo>
                <a:cubicBezTo>
                  <a:pt x="1305" y="19889"/>
                  <a:pt x="1305" y="19892"/>
                  <a:pt x="1305" y="19893"/>
                </a:cubicBezTo>
                <a:cubicBezTo>
                  <a:pt x="1307" y="19898"/>
                  <a:pt x="1309" y="19902"/>
                  <a:pt x="1311" y="19907"/>
                </a:cubicBezTo>
                <a:cubicBezTo>
                  <a:pt x="1311" y="19908"/>
                  <a:pt x="1312" y="19909"/>
                  <a:pt x="1312" y="19909"/>
                </a:cubicBezTo>
                <a:cubicBezTo>
                  <a:pt x="1312" y="19910"/>
                  <a:pt x="1312" y="19910"/>
                  <a:pt x="1312" y="19911"/>
                </a:cubicBezTo>
                <a:cubicBezTo>
                  <a:pt x="1312" y="19912"/>
                  <a:pt x="1314" y="19913"/>
                  <a:pt x="1315" y="19914"/>
                </a:cubicBezTo>
                <a:cubicBezTo>
                  <a:pt x="1321" y="19930"/>
                  <a:pt x="1325" y="19945"/>
                  <a:pt x="1332" y="19961"/>
                </a:cubicBezTo>
                <a:cubicBezTo>
                  <a:pt x="1410" y="20148"/>
                  <a:pt x="1466" y="20285"/>
                  <a:pt x="1519" y="20415"/>
                </a:cubicBezTo>
                <a:cubicBezTo>
                  <a:pt x="1519" y="20416"/>
                  <a:pt x="1520" y="20418"/>
                  <a:pt x="1520" y="20419"/>
                </a:cubicBezTo>
                <a:cubicBezTo>
                  <a:pt x="1520" y="20419"/>
                  <a:pt x="1521" y="20420"/>
                  <a:pt x="1521" y="20421"/>
                </a:cubicBezTo>
                <a:cubicBezTo>
                  <a:pt x="1522" y="20422"/>
                  <a:pt x="1523" y="20426"/>
                  <a:pt x="1524" y="20428"/>
                </a:cubicBezTo>
                <a:cubicBezTo>
                  <a:pt x="1543" y="20472"/>
                  <a:pt x="1558" y="20512"/>
                  <a:pt x="1578" y="20557"/>
                </a:cubicBezTo>
                <a:cubicBezTo>
                  <a:pt x="1599" y="20604"/>
                  <a:pt x="1617" y="20654"/>
                  <a:pt x="1635" y="20703"/>
                </a:cubicBezTo>
                <a:cubicBezTo>
                  <a:pt x="1636" y="20704"/>
                  <a:pt x="1636" y="20704"/>
                  <a:pt x="1637" y="20705"/>
                </a:cubicBezTo>
                <a:cubicBezTo>
                  <a:pt x="1637" y="20706"/>
                  <a:pt x="1637" y="20707"/>
                  <a:pt x="1638" y="20708"/>
                </a:cubicBezTo>
                <a:cubicBezTo>
                  <a:pt x="1639" y="20711"/>
                  <a:pt x="1640" y="20714"/>
                  <a:pt x="1641" y="20717"/>
                </a:cubicBezTo>
                <a:cubicBezTo>
                  <a:pt x="1641" y="20718"/>
                  <a:pt x="1642" y="20720"/>
                  <a:pt x="1642" y="20721"/>
                </a:cubicBezTo>
                <a:cubicBezTo>
                  <a:pt x="1642" y="20722"/>
                  <a:pt x="1643" y="20723"/>
                  <a:pt x="1643" y="20724"/>
                </a:cubicBezTo>
                <a:cubicBezTo>
                  <a:pt x="1659" y="20768"/>
                  <a:pt x="1672" y="20811"/>
                  <a:pt x="1684" y="20852"/>
                </a:cubicBezTo>
                <a:cubicBezTo>
                  <a:pt x="1685" y="20853"/>
                  <a:pt x="1685" y="20854"/>
                  <a:pt x="1686" y="20856"/>
                </a:cubicBezTo>
                <a:cubicBezTo>
                  <a:pt x="1686" y="20857"/>
                  <a:pt x="1685" y="20858"/>
                  <a:pt x="1686" y="20859"/>
                </a:cubicBezTo>
                <a:cubicBezTo>
                  <a:pt x="1743" y="21038"/>
                  <a:pt x="1748" y="21121"/>
                  <a:pt x="1727" y="21198"/>
                </a:cubicBezTo>
                <a:cubicBezTo>
                  <a:pt x="1641" y="21500"/>
                  <a:pt x="1374" y="21600"/>
                  <a:pt x="1209" y="21392"/>
                </a:cubicBezTo>
                <a:cubicBezTo>
                  <a:pt x="1157" y="21327"/>
                  <a:pt x="1115" y="21295"/>
                  <a:pt x="1116" y="21322"/>
                </a:cubicBezTo>
                <a:cubicBezTo>
                  <a:pt x="1116" y="21327"/>
                  <a:pt x="1117" y="21332"/>
                  <a:pt x="1117" y="21337"/>
                </a:cubicBezTo>
                <a:cubicBezTo>
                  <a:pt x="1126" y="21355"/>
                  <a:pt x="1137" y="21375"/>
                  <a:pt x="1149" y="21395"/>
                </a:cubicBezTo>
                <a:cubicBezTo>
                  <a:pt x="1150" y="21398"/>
                  <a:pt x="1150" y="21400"/>
                  <a:pt x="1152" y="21402"/>
                </a:cubicBezTo>
                <a:cubicBezTo>
                  <a:pt x="1165" y="21424"/>
                  <a:pt x="1180" y="21445"/>
                  <a:pt x="1195" y="21466"/>
                </a:cubicBezTo>
                <a:cubicBezTo>
                  <a:pt x="1209" y="21484"/>
                  <a:pt x="1223" y="21502"/>
                  <a:pt x="1238" y="21516"/>
                </a:cubicBezTo>
                <a:cubicBezTo>
                  <a:pt x="1242" y="21521"/>
                  <a:pt x="1247" y="21524"/>
                  <a:pt x="1252" y="21528"/>
                </a:cubicBezTo>
                <a:cubicBezTo>
                  <a:pt x="1253" y="21529"/>
                  <a:pt x="1254" y="21529"/>
                  <a:pt x="1255" y="21530"/>
                </a:cubicBezTo>
                <a:cubicBezTo>
                  <a:pt x="1264" y="21538"/>
                  <a:pt x="1273" y="21547"/>
                  <a:pt x="1283" y="21553"/>
                </a:cubicBezTo>
                <a:cubicBezTo>
                  <a:pt x="1283" y="21553"/>
                  <a:pt x="1284" y="21555"/>
                  <a:pt x="1284" y="21555"/>
                </a:cubicBezTo>
                <a:cubicBezTo>
                  <a:pt x="1291" y="21560"/>
                  <a:pt x="1297" y="21562"/>
                  <a:pt x="1304" y="21566"/>
                </a:cubicBezTo>
                <a:cubicBezTo>
                  <a:pt x="1308" y="21568"/>
                  <a:pt x="1312" y="21571"/>
                  <a:pt x="1316" y="21573"/>
                </a:cubicBezTo>
                <a:cubicBezTo>
                  <a:pt x="1320" y="21575"/>
                  <a:pt x="1324" y="21578"/>
                  <a:pt x="1328" y="21580"/>
                </a:cubicBezTo>
                <a:cubicBezTo>
                  <a:pt x="1337" y="21584"/>
                  <a:pt x="1345" y="21586"/>
                  <a:pt x="1354" y="21589"/>
                </a:cubicBezTo>
                <a:cubicBezTo>
                  <a:pt x="1359" y="21590"/>
                  <a:pt x="1365" y="21591"/>
                  <a:pt x="1370" y="21592"/>
                </a:cubicBezTo>
                <a:cubicBezTo>
                  <a:pt x="1372" y="21593"/>
                  <a:pt x="1374" y="21594"/>
                  <a:pt x="1375" y="21594"/>
                </a:cubicBezTo>
                <a:cubicBezTo>
                  <a:pt x="1376" y="21594"/>
                  <a:pt x="1376" y="21594"/>
                  <a:pt x="1377" y="21594"/>
                </a:cubicBezTo>
                <a:cubicBezTo>
                  <a:pt x="1386" y="21596"/>
                  <a:pt x="1396" y="21599"/>
                  <a:pt x="1406" y="21599"/>
                </a:cubicBezTo>
                <a:lnTo>
                  <a:pt x="1423" y="21599"/>
                </a:lnTo>
                <a:cubicBezTo>
                  <a:pt x="1444" y="21600"/>
                  <a:pt x="1465" y="21597"/>
                  <a:pt x="1487" y="21592"/>
                </a:cubicBezTo>
                <a:cubicBezTo>
                  <a:pt x="1488" y="21592"/>
                  <a:pt x="1488" y="21593"/>
                  <a:pt x="1489" y="21592"/>
                </a:cubicBezTo>
                <a:cubicBezTo>
                  <a:pt x="1490" y="21592"/>
                  <a:pt x="1491" y="21592"/>
                  <a:pt x="1492" y="21592"/>
                </a:cubicBezTo>
                <a:cubicBezTo>
                  <a:pt x="1515" y="21587"/>
                  <a:pt x="1537" y="21578"/>
                  <a:pt x="1561" y="21567"/>
                </a:cubicBezTo>
                <a:cubicBezTo>
                  <a:pt x="1569" y="21564"/>
                  <a:pt x="1576" y="21561"/>
                  <a:pt x="1584" y="21557"/>
                </a:cubicBezTo>
                <a:cubicBezTo>
                  <a:pt x="1584" y="21557"/>
                  <a:pt x="1584" y="21557"/>
                  <a:pt x="1585" y="21557"/>
                </a:cubicBezTo>
                <a:cubicBezTo>
                  <a:pt x="1585" y="21557"/>
                  <a:pt x="1586" y="21555"/>
                  <a:pt x="1586" y="21555"/>
                </a:cubicBezTo>
                <a:cubicBezTo>
                  <a:pt x="1587" y="21555"/>
                  <a:pt x="1587" y="21555"/>
                  <a:pt x="1588" y="21555"/>
                </a:cubicBezTo>
                <a:cubicBezTo>
                  <a:pt x="1588" y="21555"/>
                  <a:pt x="1588" y="21555"/>
                  <a:pt x="1589" y="21555"/>
                </a:cubicBezTo>
                <a:cubicBezTo>
                  <a:pt x="1606" y="21546"/>
                  <a:pt x="1622" y="21535"/>
                  <a:pt x="1639" y="21523"/>
                </a:cubicBezTo>
                <a:cubicBezTo>
                  <a:pt x="1659" y="21510"/>
                  <a:pt x="1675" y="21496"/>
                  <a:pt x="1691" y="21482"/>
                </a:cubicBezTo>
                <a:cubicBezTo>
                  <a:pt x="1706" y="21468"/>
                  <a:pt x="1720" y="21455"/>
                  <a:pt x="1732" y="21440"/>
                </a:cubicBezTo>
                <a:cubicBezTo>
                  <a:pt x="1744" y="21424"/>
                  <a:pt x="1754" y="21408"/>
                  <a:pt x="1762" y="21390"/>
                </a:cubicBezTo>
                <a:cubicBezTo>
                  <a:pt x="1771" y="21372"/>
                  <a:pt x="1779" y="21353"/>
                  <a:pt x="1785" y="21331"/>
                </a:cubicBezTo>
                <a:cubicBezTo>
                  <a:pt x="1792" y="21281"/>
                  <a:pt x="1796" y="21216"/>
                  <a:pt x="1800" y="21116"/>
                </a:cubicBezTo>
                <a:cubicBezTo>
                  <a:pt x="1802" y="21033"/>
                  <a:pt x="1802" y="20966"/>
                  <a:pt x="1794" y="20898"/>
                </a:cubicBezTo>
                <a:cubicBezTo>
                  <a:pt x="1794" y="20898"/>
                  <a:pt x="1794" y="20897"/>
                  <a:pt x="1794" y="20896"/>
                </a:cubicBezTo>
                <a:cubicBezTo>
                  <a:pt x="1787" y="20860"/>
                  <a:pt x="1777" y="20819"/>
                  <a:pt x="1764" y="20772"/>
                </a:cubicBezTo>
                <a:cubicBezTo>
                  <a:pt x="1764" y="20771"/>
                  <a:pt x="1763" y="20771"/>
                  <a:pt x="1762" y="20770"/>
                </a:cubicBezTo>
                <a:cubicBezTo>
                  <a:pt x="1762" y="20770"/>
                  <a:pt x="1763" y="20769"/>
                  <a:pt x="1762" y="20769"/>
                </a:cubicBezTo>
                <a:cubicBezTo>
                  <a:pt x="1762" y="20767"/>
                  <a:pt x="1762" y="20766"/>
                  <a:pt x="1761" y="20765"/>
                </a:cubicBezTo>
                <a:cubicBezTo>
                  <a:pt x="1749" y="20721"/>
                  <a:pt x="1733" y="20671"/>
                  <a:pt x="1716" y="20618"/>
                </a:cubicBezTo>
                <a:cubicBezTo>
                  <a:pt x="1716" y="20617"/>
                  <a:pt x="1716" y="20616"/>
                  <a:pt x="1716" y="20616"/>
                </a:cubicBezTo>
                <a:cubicBezTo>
                  <a:pt x="1716" y="20615"/>
                  <a:pt x="1715" y="20615"/>
                  <a:pt x="1715" y="20614"/>
                </a:cubicBezTo>
                <a:cubicBezTo>
                  <a:pt x="1700" y="20568"/>
                  <a:pt x="1680" y="20512"/>
                  <a:pt x="1662" y="20458"/>
                </a:cubicBezTo>
                <a:cubicBezTo>
                  <a:pt x="1655" y="20438"/>
                  <a:pt x="1650" y="20422"/>
                  <a:pt x="1643" y="20401"/>
                </a:cubicBezTo>
                <a:cubicBezTo>
                  <a:pt x="1618" y="20329"/>
                  <a:pt x="1589" y="20251"/>
                  <a:pt x="1558" y="20167"/>
                </a:cubicBezTo>
                <a:cubicBezTo>
                  <a:pt x="1558" y="20165"/>
                  <a:pt x="1558" y="20162"/>
                  <a:pt x="1557" y="20160"/>
                </a:cubicBezTo>
                <a:cubicBezTo>
                  <a:pt x="1557" y="20159"/>
                  <a:pt x="1556" y="20160"/>
                  <a:pt x="1556" y="20160"/>
                </a:cubicBezTo>
                <a:cubicBezTo>
                  <a:pt x="1555" y="20159"/>
                  <a:pt x="1556" y="20158"/>
                  <a:pt x="1556" y="20158"/>
                </a:cubicBezTo>
                <a:cubicBezTo>
                  <a:pt x="1555" y="20156"/>
                  <a:pt x="1554" y="20154"/>
                  <a:pt x="1553" y="20152"/>
                </a:cubicBezTo>
                <a:cubicBezTo>
                  <a:pt x="1552" y="20149"/>
                  <a:pt x="1550" y="20144"/>
                  <a:pt x="1549" y="20140"/>
                </a:cubicBezTo>
                <a:cubicBezTo>
                  <a:pt x="1528" y="20085"/>
                  <a:pt x="1513" y="20045"/>
                  <a:pt x="1485" y="19975"/>
                </a:cubicBezTo>
                <a:cubicBezTo>
                  <a:pt x="1082" y="18944"/>
                  <a:pt x="977" y="18473"/>
                  <a:pt x="1002" y="17816"/>
                </a:cubicBezTo>
                <a:cubicBezTo>
                  <a:pt x="1010" y="17588"/>
                  <a:pt x="1030" y="17400"/>
                  <a:pt x="1075" y="17207"/>
                </a:cubicBezTo>
                <a:cubicBezTo>
                  <a:pt x="1075" y="17207"/>
                  <a:pt x="1076" y="17205"/>
                  <a:pt x="1076" y="17205"/>
                </a:cubicBezTo>
                <a:cubicBezTo>
                  <a:pt x="1076" y="17205"/>
                  <a:pt x="1076" y="17204"/>
                  <a:pt x="1076" y="17203"/>
                </a:cubicBezTo>
                <a:cubicBezTo>
                  <a:pt x="1076" y="17202"/>
                  <a:pt x="1076" y="17201"/>
                  <a:pt x="1076" y="17200"/>
                </a:cubicBezTo>
                <a:cubicBezTo>
                  <a:pt x="1081" y="17177"/>
                  <a:pt x="1088" y="17155"/>
                  <a:pt x="1093" y="17132"/>
                </a:cubicBezTo>
                <a:cubicBezTo>
                  <a:pt x="1100" y="17103"/>
                  <a:pt x="1107" y="17073"/>
                  <a:pt x="1116" y="17044"/>
                </a:cubicBezTo>
                <a:cubicBezTo>
                  <a:pt x="1123" y="17019"/>
                  <a:pt x="1130" y="16994"/>
                  <a:pt x="1138" y="16969"/>
                </a:cubicBezTo>
                <a:cubicBezTo>
                  <a:pt x="1153" y="16922"/>
                  <a:pt x="1169" y="16873"/>
                  <a:pt x="1187" y="16823"/>
                </a:cubicBezTo>
                <a:cubicBezTo>
                  <a:pt x="1187" y="16823"/>
                  <a:pt x="1187" y="16822"/>
                  <a:pt x="1187" y="16822"/>
                </a:cubicBezTo>
                <a:cubicBezTo>
                  <a:pt x="1195" y="16802"/>
                  <a:pt x="1203" y="16780"/>
                  <a:pt x="1211" y="16759"/>
                </a:cubicBezTo>
                <a:cubicBezTo>
                  <a:pt x="1212" y="16758"/>
                  <a:pt x="1212" y="16757"/>
                  <a:pt x="1212" y="16756"/>
                </a:cubicBezTo>
                <a:cubicBezTo>
                  <a:pt x="1214" y="16752"/>
                  <a:pt x="1216" y="16747"/>
                  <a:pt x="1218" y="16743"/>
                </a:cubicBezTo>
                <a:cubicBezTo>
                  <a:pt x="1218" y="16743"/>
                  <a:pt x="1217" y="16742"/>
                  <a:pt x="1218" y="16742"/>
                </a:cubicBezTo>
                <a:cubicBezTo>
                  <a:pt x="1218" y="16741"/>
                  <a:pt x="1219" y="16741"/>
                  <a:pt x="1219" y="16740"/>
                </a:cubicBezTo>
                <a:cubicBezTo>
                  <a:pt x="1221" y="16735"/>
                  <a:pt x="1224" y="16729"/>
                  <a:pt x="1226" y="16724"/>
                </a:cubicBezTo>
                <a:cubicBezTo>
                  <a:pt x="1233" y="16705"/>
                  <a:pt x="1242" y="16685"/>
                  <a:pt x="1250" y="16665"/>
                </a:cubicBezTo>
                <a:cubicBezTo>
                  <a:pt x="1276" y="16601"/>
                  <a:pt x="1306" y="16534"/>
                  <a:pt x="1338" y="16461"/>
                </a:cubicBezTo>
                <a:cubicBezTo>
                  <a:pt x="1338" y="16461"/>
                  <a:pt x="1338" y="16460"/>
                  <a:pt x="1338" y="16459"/>
                </a:cubicBezTo>
                <a:cubicBezTo>
                  <a:pt x="1339" y="16458"/>
                  <a:pt x="1339" y="16457"/>
                  <a:pt x="1340" y="16456"/>
                </a:cubicBezTo>
                <a:cubicBezTo>
                  <a:pt x="1353" y="16427"/>
                  <a:pt x="1367" y="16398"/>
                  <a:pt x="1381" y="16367"/>
                </a:cubicBezTo>
                <a:cubicBezTo>
                  <a:pt x="1381" y="16366"/>
                  <a:pt x="1381" y="16363"/>
                  <a:pt x="1382" y="16362"/>
                </a:cubicBezTo>
                <a:cubicBezTo>
                  <a:pt x="1382" y="16361"/>
                  <a:pt x="1383" y="16360"/>
                  <a:pt x="1383" y="16360"/>
                </a:cubicBezTo>
                <a:cubicBezTo>
                  <a:pt x="1429" y="16262"/>
                  <a:pt x="1478" y="16156"/>
                  <a:pt x="1536" y="16039"/>
                </a:cubicBezTo>
                <a:cubicBezTo>
                  <a:pt x="1559" y="15991"/>
                  <a:pt x="1578" y="15951"/>
                  <a:pt x="1599" y="15907"/>
                </a:cubicBezTo>
                <a:cubicBezTo>
                  <a:pt x="1848" y="15383"/>
                  <a:pt x="1997" y="14990"/>
                  <a:pt x="2087" y="14593"/>
                </a:cubicBezTo>
                <a:cubicBezTo>
                  <a:pt x="2087" y="14592"/>
                  <a:pt x="2087" y="14591"/>
                  <a:pt x="2087" y="14590"/>
                </a:cubicBezTo>
                <a:cubicBezTo>
                  <a:pt x="2095" y="14551"/>
                  <a:pt x="2104" y="14514"/>
                  <a:pt x="2112" y="14473"/>
                </a:cubicBezTo>
                <a:cubicBezTo>
                  <a:pt x="2125" y="14405"/>
                  <a:pt x="2135" y="14339"/>
                  <a:pt x="2145" y="14274"/>
                </a:cubicBezTo>
                <a:cubicBezTo>
                  <a:pt x="2145" y="14273"/>
                  <a:pt x="2145" y="14272"/>
                  <a:pt x="2145" y="14272"/>
                </a:cubicBezTo>
                <a:cubicBezTo>
                  <a:pt x="2145" y="14272"/>
                  <a:pt x="2147" y="14270"/>
                  <a:pt x="2147" y="14270"/>
                </a:cubicBezTo>
                <a:cubicBezTo>
                  <a:pt x="2150" y="14249"/>
                  <a:pt x="2152" y="14230"/>
                  <a:pt x="2155" y="14210"/>
                </a:cubicBezTo>
                <a:cubicBezTo>
                  <a:pt x="2155" y="14210"/>
                  <a:pt x="2155" y="14208"/>
                  <a:pt x="2155" y="14208"/>
                </a:cubicBezTo>
                <a:cubicBezTo>
                  <a:pt x="2162" y="14153"/>
                  <a:pt x="2169" y="14100"/>
                  <a:pt x="2175" y="14047"/>
                </a:cubicBezTo>
                <a:cubicBezTo>
                  <a:pt x="2176" y="14034"/>
                  <a:pt x="2177" y="14021"/>
                  <a:pt x="2179" y="14009"/>
                </a:cubicBezTo>
                <a:cubicBezTo>
                  <a:pt x="2185" y="13945"/>
                  <a:pt x="2190" y="13883"/>
                  <a:pt x="2193" y="13819"/>
                </a:cubicBezTo>
                <a:cubicBezTo>
                  <a:pt x="2193" y="13819"/>
                  <a:pt x="2193" y="13818"/>
                  <a:pt x="2193" y="13817"/>
                </a:cubicBezTo>
                <a:cubicBezTo>
                  <a:pt x="2193" y="13817"/>
                  <a:pt x="2193" y="13816"/>
                  <a:pt x="2193" y="13816"/>
                </a:cubicBezTo>
                <a:cubicBezTo>
                  <a:pt x="2194" y="13800"/>
                  <a:pt x="2194" y="13785"/>
                  <a:pt x="2194" y="13770"/>
                </a:cubicBezTo>
                <a:cubicBezTo>
                  <a:pt x="2194" y="13768"/>
                  <a:pt x="2194" y="13767"/>
                  <a:pt x="2194" y="13766"/>
                </a:cubicBezTo>
                <a:cubicBezTo>
                  <a:pt x="2196" y="13717"/>
                  <a:pt x="2196" y="13669"/>
                  <a:pt x="2196" y="13620"/>
                </a:cubicBezTo>
                <a:cubicBezTo>
                  <a:pt x="2196" y="13620"/>
                  <a:pt x="2196" y="13619"/>
                  <a:pt x="2196" y="13619"/>
                </a:cubicBezTo>
                <a:cubicBezTo>
                  <a:pt x="2196" y="13618"/>
                  <a:pt x="2196" y="13616"/>
                  <a:pt x="2196" y="13615"/>
                </a:cubicBezTo>
                <a:cubicBezTo>
                  <a:pt x="2196" y="13598"/>
                  <a:pt x="2196" y="13581"/>
                  <a:pt x="2196" y="13564"/>
                </a:cubicBezTo>
                <a:cubicBezTo>
                  <a:pt x="2195" y="13513"/>
                  <a:pt x="2191" y="13462"/>
                  <a:pt x="2188" y="13411"/>
                </a:cubicBezTo>
                <a:cubicBezTo>
                  <a:pt x="2188" y="13409"/>
                  <a:pt x="2188" y="13409"/>
                  <a:pt x="2188" y="13407"/>
                </a:cubicBezTo>
                <a:cubicBezTo>
                  <a:pt x="2188" y="13407"/>
                  <a:pt x="2188" y="13405"/>
                  <a:pt x="2188" y="13404"/>
                </a:cubicBezTo>
                <a:cubicBezTo>
                  <a:pt x="2188" y="13403"/>
                  <a:pt x="2188" y="13403"/>
                  <a:pt x="2188" y="13402"/>
                </a:cubicBezTo>
                <a:cubicBezTo>
                  <a:pt x="2187" y="13391"/>
                  <a:pt x="2187" y="13379"/>
                  <a:pt x="2186" y="13368"/>
                </a:cubicBezTo>
                <a:cubicBezTo>
                  <a:pt x="2182" y="13304"/>
                  <a:pt x="2174" y="13240"/>
                  <a:pt x="2165" y="13175"/>
                </a:cubicBezTo>
                <a:cubicBezTo>
                  <a:pt x="2165" y="13172"/>
                  <a:pt x="2164" y="13169"/>
                  <a:pt x="2164" y="13166"/>
                </a:cubicBezTo>
                <a:cubicBezTo>
                  <a:pt x="2164" y="13164"/>
                  <a:pt x="2164" y="13162"/>
                  <a:pt x="2164" y="13161"/>
                </a:cubicBezTo>
                <a:cubicBezTo>
                  <a:pt x="2164" y="13159"/>
                  <a:pt x="2163" y="13158"/>
                  <a:pt x="2163" y="13157"/>
                </a:cubicBezTo>
                <a:cubicBezTo>
                  <a:pt x="2162" y="13156"/>
                  <a:pt x="2163" y="13155"/>
                  <a:pt x="2163" y="13153"/>
                </a:cubicBezTo>
                <a:cubicBezTo>
                  <a:pt x="2161" y="13144"/>
                  <a:pt x="2160" y="13136"/>
                  <a:pt x="2159" y="13127"/>
                </a:cubicBezTo>
                <a:cubicBezTo>
                  <a:pt x="2158" y="13125"/>
                  <a:pt x="2159" y="13123"/>
                  <a:pt x="2159" y="13121"/>
                </a:cubicBezTo>
                <a:cubicBezTo>
                  <a:pt x="2158" y="13119"/>
                  <a:pt x="2158" y="13116"/>
                  <a:pt x="2157" y="13114"/>
                </a:cubicBezTo>
                <a:cubicBezTo>
                  <a:pt x="2150" y="13064"/>
                  <a:pt x="2142" y="13013"/>
                  <a:pt x="2132" y="12962"/>
                </a:cubicBezTo>
                <a:cubicBezTo>
                  <a:pt x="2129" y="12947"/>
                  <a:pt x="2127" y="12932"/>
                  <a:pt x="2124" y="12917"/>
                </a:cubicBezTo>
                <a:cubicBezTo>
                  <a:pt x="2111" y="12851"/>
                  <a:pt x="2097" y="12782"/>
                  <a:pt x="2080" y="12713"/>
                </a:cubicBezTo>
                <a:cubicBezTo>
                  <a:pt x="2080" y="12712"/>
                  <a:pt x="2079" y="12712"/>
                  <a:pt x="2079" y="12711"/>
                </a:cubicBezTo>
                <a:cubicBezTo>
                  <a:pt x="2079" y="12709"/>
                  <a:pt x="2078" y="12708"/>
                  <a:pt x="2078" y="12706"/>
                </a:cubicBezTo>
                <a:cubicBezTo>
                  <a:pt x="2078" y="12705"/>
                  <a:pt x="2078" y="12705"/>
                  <a:pt x="2078" y="12704"/>
                </a:cubicBezTo>
                <a:cubicBezTo>
                  <a:pt x="2068" y="12665"/>
                  <a:pt x="2058" y="12623"/>
                  <a:pt x="2047" y="12584"/>
                </a:cubicBezTo>
                <a:cubicBezTo>
                  <a:pt x="1976" y="12322"/>
                  <a:pt x="1877" y="12033"/>
                  <a:pt x="1749" y="11696"/>
                </a:cubicBezTo>
                <a:cubicBezTo>
                  <a:pt x="1682" y="11519"/>
                  <a:pt x="1625" y="11361"/>
                  <a:pt x="1588" y="11248"/>
                </a:cubicBezTo>
                <a:lnTo>
                  <a:pt x="1586" y="11247"/>
                </a:lnTo>
                <a:lnTo>
                  <a:pt x="1586" y="11245"/>
                </a:lnTo>
                <a:lnTo>
                  <a:pt x="1585" y="11243"/>
                </a:lnTo>
                <a:lnTo>
                  <a:pt x="1585" y="11239"/>
                </a:lnTo>
                <a:lnTo>
                  <a:pt x="1584" y="11238"/>
                </a:lnTo>
                <a:lnTo>
                  <a:pt x="1568" y="11197"/>
                </a:lnTo>
                <a:lnTo>
                  <a:pt x="1569" y="11195"/>
                </a:lnTo>
                <a:cubicBezTo>
                  <a:pt x="1553" y="11146"/>
                  <a:pt x="1541" y="11107"/>
                  <a:pt x="1541" y="11097"/>
                </a:cubicBezTo>
                <a:cubicBezTo>
                  <a:pt x="1541" y="11068"/>
                  <a:pt x="1576" y="11044"/>
                  <a:pt x="1621" y="11044"/>
                </a:cubicBezTo>
                <a:cubicBezTo>
                  <a:pt x="1724" y="11044"/>
                  <a:pt x="2180" y="10286"/>
                  <a:pt x="2373" y="9798"/>
                </a:cubicBezTo>
                <a:cubicBezTo>
                  <a:pt x="2374" y="9796"/>
                  <a:pt x="2375" y="9794"/>
                  <a:pt x="2376" y="9792"/>
                </a:cubicBezTo>
                <a:cubicBezTo>
                  <a:pt x="2376" y="9792"/>
                  <a:pt x="2376" y="9791"/>
                  <a:pt x="2376" y="9791"/>
                </a:cubicBezTo>
                <a:cubicBezTo>
                  <a:pt x="2377" y="9788"/>
                  <a:pt x="2379" y="9784"/>
                  <a:pt x="2380" y="9782"/>
                </a:cubicBezTo>
                <a:cubicBezTo>
                  <a:pt x="2382" y="9775"/>
                  <a:pt x="2386" y="9770"/>
                  <a:pt x="2388" y="9764"/>
                </a:cubicBezTo>
                <a:cubicBezTo>
                  <a:pt x="2388" y="9763"/>
                  <a:pt x="2389" y="9762"/>
                  <a:pt x="2389" y="9760"/>
                </a:cubicBezTo>
                <a:cubicBezTo>
                  <a:pt x="2402" y="9726"/>
                  <a:pt x="2413" y="9695"/>
                  <a:pt x="2425" y="9663"/>
                </a:cubicBezTo>
                <a:cubicBezTo>
                  <a:pt x="2425" y="9663"/>
                  <a:pt x="2425" y="9661"/>
                  <a:pt x="2425" y="9661"/>
                </a:cubicBezTo>
                <a:cubicBezTo>
                  <a:pt x="2426" y="9659"/>
                  <a:pt x="2427" y="9658"/>
                  <a:pt x="2428" y="9656"/>
                </a:cubicBezTo>
                <a:cubicBezTo>
                  <a:pt x="2428" y="9655"/>
                  <a:pt x="2429" y="9653"/>
                  <a:pt x="2429" y="9652"/>
                </a:cubicBezTo>
                <a:cubicBezTo>
                  <a:pt x="2452" y="9590"/>
                  <a:pt x="2473" y="9528"/>
                  <a:pt x="2493" y="9466"/>
                </a:cubicBezTo>
                <a:cubicBezTo>
                  <a:pt x="2493" y="9465"/>
                  <a:pt x="2492" y="9464"/>
                  <a:pt x="2493" y="9464"/>
                </a:cubicBezTo>
                <a:cubicBezTo>
                  <a:pt x="2493" y="9462"/>
                  <a:pt x="2495" y="9460"/>
                  <a:pt x="2495" y="9459"/>
                </a:cubicBezTo>
                <a:cubicBezTo>
                  <a:pt x="2498" y="9450"/>
                  <a:pt x="2499" y="9442"/>
                  <a:pt x="2502" y="9434"/>
                </a:cubicBezTo>
                <a:cubicBezTo>
                  <a:pt x="2520" y="9376"/>
                  <a:pt x="2537" y="9318"/>
                  <a:pt x="2552" y="9260"/>
                </a:cubicBezTo>
                <a:cubicBezTo>
                  <a:pt x="2553" y="9259"/>
                  <a:pt x="2553" y="9258"/>
                  <a:pt x="2554" y="9258"/>
                </a:cubicBezTo>
                <a:cubicBezTo>
                  <a:pt x="2557" y="9246"/>
                  <a:pt x="2559" y="9236"/>
                  <a:pt x="2561" y="9224"/>
                </a:cubicBezTo>
                <a:cubicBezTo>
                  <a:pt x="2576" y="9168"/>
                  <a:pt x="2589" y="9113"/>
                  <a:pt x="2601" y="9057"/>
                </a:cubicBezTo>
                <a:cubicBezTo>
                  <a:pt x="2602" y="9054"/>
                  <a:pt x="2603" y="9052"/>
                  <a:pt x="2604" y="9049"/>
                </a:cubicBezTo>
                <a:cubicBezTo>
                  <a:pt x="2605" y="9045"/>
                  <a:pt x="2604" y="9041"/>
                  <a:pt x="2605" y="9038"/>
                </a:cubicBezTo>
                <a:cubicBezTo>
                  <a:pt x="2606" y="9034"/>
                  <a:pt x="2607" y="9031"/>
                  <a:pt x="2608" y="9027"/>
                </a:cubicBezTo>
                <a:cubicBezTo>
                  <a:pt x="2608" y="9026"/>
                  <a:pt x="2609" y="9023"/>
                  <a:pt x="2609" y="9022"/>
                </a:cubicBezTo>
                <a:cubicBezTo>
                  <a:pt x="2609" y="9020"/>
                  <a:pt x="2610" y="9020"/>
                  <a:pt x="2610" y="9018"/>
                </a:cubicBezTo>
                <a:cubicBezTo>
                  <a:pt x="2611" y="9018"/>
                  <a:pt x="2610" y="9017"/>
                  <a:pt x="2610" y="9017"/>
                </a:cubicBezTo>
                <a:cubicBezTo>
                  <a:pt x="2611" y="9016"/>
                  <a:pt x="2610" y="9014"/>
                  <a:pt x="2610" y="9013"/>
                </a:cubicBezTo>
                <a:cubicBezTo>
                  <a:pt x="2624" y="8949"/>
                  <a:pt x="2637" y="8886"/>
                  <a:pt x="2646" y="8823"/>
                </a:cubicBezTo>
                <a:cubicBezTo>
                  <a:pt x="2665" y="8671"/>
                  <a:pt x="2672" y="8511"/>
                  <a:pt x="2671" y="8324"/>
                </a:cubicBezTo>
                <a:cubicBezTo>
                  <a:pt x="2671" y="8125"/>
                  <a:pt x="2657" y="7942"/>
                  <a:pt x="2628" y="7763"/>
                </a:cubicBezTo>
                <a:cubicBezTo>
                  <a:pt x="2628" y="7763"/>
                  <a:pt x="2628" y="7762"/>
                  <a:pt x="2628" y="7761"/>
                </a:cubicBezTo>
                <a:cubicBezTo>
                  <a:pt x="2627" y="7758"/>
                  <a:pt x="2626" y="7757"/>
                  <a:pt x="2625" y="7754"/>
                </a:cubicBezTo>
                <a:cubicBezTo>
                  <a:pt x="2625" y="7754"/>
                  <a:pt x="2625" y="7753"/>
                  <a:pt x="2625" y="7752"/>
                </a:cubicBezTo>
                <a:cubicBezTo>
                  <a:pt x="2625" y="7752"/>
                  <a:pt x="2625" y="7751"/>
                  <a:pt x="2625" y="7751"/>
                </a:cubicBezTo>
                <a:cubicBezTo>
                  <a:pt x="2625" y="7750"/>
                  <a:pt x="2624" y="7749"/>
                  <a:pt x="2624" y="7749"/>
                </a:cubicBezTo>
                <a:cubicBezTo>
                  <a:pt x="2609" y="7682"/>
                  <a:pt x="2590" y="7613"/>
                  <a:pt x="2569" y="7541"/>
                </a:cubicBezTo>
                <a:cubicBezTo>
                  <a:pt x="2569" y="7541"/>
                  <a:pt x="2569" y="7540"/>
                  <a:pt x="2569" y="7539"/>
                </a:cubicBezTo>
                <a:cubicBezTo>
                  <a:pt x="2569" y="7539"/>
                  <a:pt x="2570" y="7538"/>
                  <a:pt x="2569" y="7538"/>
                </a:cubicBezTo>
                <a:cubicBezTo>
                  <a:pt x="2564" y="7518"/>
                  <a:pt x="2557" y="7497"/>
                  <a:pt x="2551" y="7477"/>
                </a:cubicBezTo>
                <a:cubicBezTo>
                  <a:pt x="2550" y="7475"/>
                  <a:pt x="2550" y="7474"/>
                  <a:pt x="2550" y="7472"/>
                </a:cubicBezTo>
                <a:cubicBezTo>
                  <a:pt x="2532" y="7414"/>
                  <a:pt x="2512" y="7355"/>
                  <a:pt x="2491" y="7296"/>
                </a:cubicBezTo>
                <a:cubicBezTo>
                  <a:pt x="2483" y="7272"/>
                  <a:pt x="2475" y="7247"/>
                  <a:pt x="2466" y="7223"/>
                </a:cubicBezTo>
                <a:cubicBezTo>
                  <a:pt x="2466" y="7222"/>
                  <a:pt x="2465" y="7219"/>
                  <a:pt x="2465" y="7218"/>
                </a:cubicBezTo>
                <a:cubicBezTo>
                  <a:pt x="2465" y="7218"/>
                  <a:pt x="2465" y="7217"/>
                  <a:pt x="2465" y="7216"/>
                </a:cubicBezTo>
                <a:cubicBezTo>
                  <a:pt x="2446" y="7164"/>
                  <a:pt x="2424" y="7112"/>
                  <a:pt x="2404" y="7060"/>
                </a:cubicBezTo>
                <a:cubicBezTo>
                  <a:pt x="2404" y="7059"/>
                  <a:pt x="2404" y="7057"/>
                  <a:pt x="2404" y="7056"/>
                </a:cubicBezTo>
                <a:cubicBezTo>
                  <a:pt x="2393" y="7029"/>
                  <a:pt x="2382" y="7003"/>
                  <a:pt x="2371" y="6977"/>
                </a:cubicBezTo>
                <a:cubicBezTo>
                  <a:pt x="2339" y="6900"/>
                  <a:pt x="2307" y="6824"/>
                  <a:pt x="2273" y="6753"/>
                </a:cubicBezTo>
                <a:cubicBezTo>
                  <a:pt x="2272" y="6751"/>
                  <a:pt x="2271" y="6751"/>
                  <a:pt x="2270" y="6749"/>
                </a:cubicBezTo>
                <a:cubicBezTo>
                  <a:pt x="2270" y="6749"/>
                  <a:pt x="2269" y="6748"/>
                  <a:pt x="2269" y="6747"/>
                </a:cubicBezTo>
                <a:cubicBezTo>
                  <a:pt x="2189" y="6597"/>
                  <a:pt x="2099" y="6440"/>
                  <a:pt x="1992" y="6270"/>
                </a:cubicBezTo>
                <a:cubicBezTo>
                  <a:pt x="1899" y="6124"/>
                  <a:pt x="1826" y="5987"/>
                  <a:pt x="1802" y="5918"/>
                </a:cubicBezTo>
                <a:lnTo>
                  <a:pt x="1780" y="5947"/>
                </a:lnTo>
                <a:lnTo>
                  <a:pt x="1717" y="5862"/>
                </a:lnTo>
                <a:cubicBezTo>
                  <a:pt x="1704" y="5852"/>
                  <a:pt x="1692" y="5839"/>
                  <a:pt x="1682" y="5822"/>
                </a:cubicBezTo>
                <a:cubicBezTo>
                  <a:pt x="1673" y="5808"/>
                  <a:pt x="1667" y="5795"/>
                  <a:pt x="1662" y="5783"/>
                </a:cubicBezTo>
                <a:lnTo>
                  <a:pt x="1505" y="5569"/>
                </a:lnTo>
                <a:cubicBezTo>
                  <a:pt x="1437" y="5501"/>
                  <a:pt x="1332" y="5357"/>
                  <a:pt x="1283" y="5263"/>
                </a:cubicBezTo>
                <a:lnTo>
                  <a:pt x="1281" y="5261"/>
                </a:lnTo>
                <a:lnTo>
                  <a:pt x="1234" y="5196"/>
                </a:lnTo>
                <a:cubicBezTo>
                  <a:pt x="1226" y="5185"/>
                  <a:pt x="1220" y="5178"/>
                  <a:pt x="1212" y="5167"/>
                </a:cubicBezTo>
                <a:cubicBezTo>
                  <a:pt x="1162" y="5137"/>
                  <a:pt x="1087" y="5030"/>
                  <a:pt x="1065" y="4960"/>
                </a:cubicBezTo>
                <a:cubicBezTo>
                  <a:pt x="1049" y="4936"/>
                  <a:pt x="1029" y="4909"/>
                  <a:pt x="1014" y="4887"/>
                </a:cubicBezTo>
                <a:cubicBezTo>
                  <a:pt x="911" y="4820"/>
                  <a:pt x="625" y="4329"/>
                  <a:pt x="515" y="4011"/>
                </a:cubicBezTo>
                <a:cubicBezTo>
                  <a:pt x="429" y="3759"/>
                  <a:pt x="410" y="3449"/>
                  <a:pt x="455" y="3177"/>
                </a:cubicBezTo>
                <a:cubicBezTo>
                  <a:pt x="455" y="3177"/>
                  <a:pt x="454" y="3175"/>
                  <a:pt x="455" y="3175"/>
                </a:cubicBezTo>
                <a:cubicBezTo>
                  <a:pt x="455" y="3175"/>
                  <a:pt x="454" y="3174"/>
                  <a:pt x="455" y="3173"/>
                </a:cubicBezTo>
                <a:cubicBezTo>
                  <a:pt x="458" y="3151"/>
                  <a:pt x="462" y="3131"/>
                  <a:pt x="466" y="3110"/>
                </a:cubicBezTo>
                <a:cubicBezTo>
                  <a:pt x="467" y="3105"/>
                  <a:pt x="468" y="3100"/>
                  <a:pt x="469" y="3095"/>
                </a:cubicBezTo>
                <a:cubicBezTo>
                  <a:pt x="475" y="3067"/>
                  <a:pt x="481" y="3041"/>
                  <a:pt x="488" y="3015"/>
                </a:cubicBezTo>
                <a:cubicBezTo>
                  <a:pt x="495" y="2985"/>
                  <a:pt x="503" y="2955"/>
                  <a:pt x="513" y="2928"/>
                </a:cubicBezTo>
                <a:cubicBezTo>
                  <a:pt x="527" y="2889"/>
                  <a:pt x="539" y="2855"/>
                  <a:pt x="547" y="2825"/>
                </a:cubicBezTo>
                <a:cubicBezTo>
                  <a:pt x="547" y="2825"/>
                  <a:pt x="549" y="2826"/>
                  <a:pt x="549" y="2825"/>
                </a:cubicBezTo>
                <a:cubicBezTo>
                  <a:pt x="552" y="2815"/>
                  <a:pt x="553" y="2805"/>
                  <a:pt x="555" y="2795"/>
                </a:cubicBezTo>
                <a:cubicBezTo>
                  <a:pt x="556" y="2795"/>
                  <a:pt x="555" y="2794"/>
                  <a:pt x="555" y="2793"/>
                </a:cubicBezTo>
                <a:cubicBezTo>
                  <a:pt x="555" y="2793"/>
                  <a:pt x="555" y="2792"/>
                  <a:pt x="555" y="2792"/>
                </a:cubicBezTo>
                <a:cubicBezTo>
                  <a:pt x="558" y="2778"/>
                  <a:pt x="562" y="2763"/>
                  <a:pt x="563" y="2751"/>
                </a:cubicBezTo>
                <a:cubicBezTo>
                  <a:pt x="566" y="2731"/>
                  <a:pt x="566" y="2715"/>
                  <a:pt x="565" y="2699"/>
                </a:cubicBezTo>
                <a:cubicBezTo>
                  <a:pt x="564" y="2699"/>
                  <a:pt x="565" y="2698"/>
                  <a:pt x="565" y="2698"/>
                </a:cubicBezTo>
                <a:cubicBezTo>
                  <a:pt x="562" y="2681"/>
                  <a:pt x="558" y="2666"/>
                  <a:pt x="551" y="2651"/>
                </a:cubicBezTo>
                <a:cubicBezTo>
                  <a:pt x="501" y="2605"/>
                  <a:pt x="412" y="2545"/>
                  <a:pt x="371" y="2536"/>
                </a:cubicBezTo>
                <a:close/>
                <a:moveTo>
                  <a:pt x="3460" y="2554"/>
                </a:moveTo>
                <a:cubicBezTo>
                  <a:pt x="3447" y="2554"/>
                  <a:pt x="3431" y="2558"/>
                  <a:pt x="3412" y="2564"/>
                </a:cubicBezTo>
                <a:cubicBezTo>
                  <a:pt x="3373" y="2577"/>
                  <a:pt x="3320" y="2592"/>
                  <a:pt x="3260" y="2605"/>
                </a:cubicBezTo>
                <a:cubicBezTo>
                  <a:pt x="3208" y="2617"/>
                  <a:pt x="3150" y="2629"/>
                  <a:pt x="3088" y="2641"/>
                </a:cubicBezTo>
                <a:cubicBezTo>
                  <a:pt x="3057" y="2647"/>
                  <a:pt x="3025" y="2652"/>
                  <a:pt x="2991" y="2659"/>
                </a:cubicBezTo>
                <a:cubicBezTo>
                  <a:pt x="2973" y="2662"/>
                  <a:pt x="2957" y="2664"/>
                  <a:pt x="2939" y="2667"/>
                </a:cubicBezTo>
                <a:cubicBezTo>
                  <a:pt x="2937" y="2668"/>
                  <a:pt x="2936" y="2669"/>
                  <a:pt x="2934" y="2669"/>
                </a:cubicBezTo>
                <a:cubicBezTo>
                  <a:pt x="2933" y="2669"/>
                  <a:pt x="2932" y="2669"/>
                  <a:pt x="2931" y="2669"/>
                </a:cubicBezTo>
                <a:cubicBezTo>
                  <a:pt x="2880" y="2678"/>
                  <a:pt x="2828" y="2686"/>
                  <a:pt x="2772" y="2694"/>
                </a:cubicBezTo>
                <a:cubicBezTo>
                  <a:pt x="2770" y="2694"/>
                  <a:pt x="2769" y="2694"/>
                  <a:pt x="2767" y="2694"/>
                </a:cubicBezTo>
                <a:cubicBezTo>
                  <a:pt x="2765" y="2694"/>
                  <a:pt x="2763" y="2696"/>
                  <a:pt x="2762" y="2696"/>
                </a:cubicBezTo>
                <a:cubicBezTo>
                  <a:pt x="2761" y="2696"/>
                  <a:pt x="2760" y="2696"/>
                  <a:pt x="2759" y="2696"/>
                </a:cubicBezTo>
                <a:cubicBezTo>
                  <a:pt x="2703" y="2704"/>
                  <a:pt x="2649" y="2710"/>
                  <a:pt x="2592" y="2717"/>
                </a:cubicBezTo>
                <a:cubicBezTo>
                  <a:pt x="2511" y="2727"/>
                  <a:pt x="2431" y="2738"/>
                  <a:pt x="2352" y="2746"/>
                </a:cubicBezTo>
                <a:cubicBezTo>
                  <a:pt x="2285" y="2752"/>
                  <a:pt x="2230" y="2758"/>
                  <a:pt x="2181" y="2765"/>
                </a:cubicBezTo>
                <a:cubicBezTo>
                  <a:pt x="2165" y="2767"/>
                  <a:pt x="2153" y="2768"/>
                  <a:pt x="2139" y="2770"/>
                </a:cubicBezTo>
                <a:cubicBezTo>
                  <a:pt x="2138" y="2771"/>
                  <a:pt x="2137" y="2772"/>
                  <a:pt x="2136" y="2772"/>
                </a:cubicBezTo>
                <a:cubicBezTo>
                  <a:pt x="2104" y="2777"/>
                  <a:pt x="2077" y="2782"/>
                  <a:pt x="2054" y="2788"/>
                </a:cubicBezTo>
                <a:cubicBezTo>
                  <a:pt x="2054" y="2788"/>
                  <a:pt x="2053" y="2788"/>
                  <a:pt x="2053" y="2788"/>
                </a:cubicBezTo>
                <a:cubicBezTo>
                  <a:pt x="2041" y="2791"/>
                  <a:pt x="2029" y="2794"/>
                  <a:pt x="2019" y="2797"/>
                </a:cubicBezTo>
                <a:cubicBezTo>
                  <a:pt x="2014" y="2799"/>
                  <a:pt x="2008" y="2801"/>
                  <a:pt x="2004" y="2802"/>
                </a:cubicBezTo>
                <a:cubicBezTo>
                  <a:pt x="1986" y="2809"/>
                  <a:pt x="1971" y="2815"/>
                  <a:pt x="1961" y="2822"/>
                </a:cubicBezTo>
                <a:cubicBezTo>
                  <a:pt x="1954" y="2827"/>
                  <a:pt x="1949" y="2833"/>
                  <a:pt x="1945" y="2840"/>
                </a:cubicBezTo>
                <a:cubicBezTo>
                  <a:pt x="1942" y="2846"/>
                  <a:pt x="1939" y="2852"/>
                  <a:pt x="1939" y="2859"/>
                </a:cubicBezTo>
                <a:cubicBezTo>
                  <a:pt x="1939" y="2865"/>
                  <a:pt x="1941" y="2871"/>
                  <a:pt x="1943" y="2877"/>
                </a:cubicBezTo>
                <a:cubicBezTo>
                  <a:pt x="1944" y="2882"/>
                  <a:pt x="1947" y="2888"/>
                  <a:pt x="1951" y="2893"/>
                </a:cubicBezTo>
                <a:cubicBezTo>
                  <a:pt x="1957" y="2902"/>
                  <a:pt x="1967" y="2910"/>
                  <a:pt x="1978" y="2918"/>
                </a:cubicBezTo>
                <a:cubicBezTo>
                  <a:pt x="1983" y="2920"/>
                  <a:pt x="1987" y="2923"/>
                  <a:pt x="1992" y="2925"/>
                </a:cubicBezTo>
                <a:cubicBezTo>
                  <a:pt x="2000" y="2929"/>
                  <a:pt x="2010" y="2932"/>
                  <a:pt x="2021" y="2936"/>
                </a:cubicBezTo>
                <a:cubicBezTo>
                  <a:pt x="2027" y="2938"/>
                  <a:pt x="2034" y="2941"/>
                  <a:pt x="2041" y="2943"/>
                </a:cubicBezTo>
                <a:cubicBezTo>
                  <a:pt x="2058" y="2947"/>
                  <a:pt x="2076" y="2951"/>
                  <a:pt x="2098" y="2953"/>
                </a:cubicBezTo>
                <a:cubicBezTo>
                  <a:pt x="2140" y="2958"/>
                  <a:pt x="2189" y="2959"/>
                  <a:pt x="2238" y="2960"/>
                </a:cubicBezTo>
                <a:cubicBezTo>
                  <a:pt x="2392" y="2957"/>
                  <a:pt x="2586" y="2941"/>
                  <a:pt x="2777" y="2920"/>
                </a:cubicBezTo>
                <a:cubicBezTo>
                  <a:pt x="2854" y="2909"/>
                  <a:pt x="2933" y="2897"/>
                  <a:pt x="3020" y="2882"/>
                </a:cubicBezTo>
                <a:cubicBezTo>
                  <a:pt x="3115" y="2866"/>
                  <a:pt x="3184" y="2852"/>
                  <a:pt x="3245" y="2840"/>
                </a:cubicBezTo>
                <a:cubicBezTo>
                  <a:pt x="3246" y="2840"/>
                  <a:pt x="3246" y="2840"/>
                  <a:pt x="3247" y="2840"/>
                </a:cubicBezTo>
                <a:cubicBezTo>
                  <a:pt x="3285" y="2832"/>
                  <a:pt x="3322" y="2823"/>
                  <a:pt x="3350" y="2815"/>
                </a:cubicBezTo>
                <a:cubicBezTo>
                  <a:pt x="3377" y="2807"/>
                  <a:pt x="3399" y="2801"/>
                  <a:pt x="3418" y="2793"/>
                </a:cubicBezTo>
                <a:cubicBezTo>
                  <a:pt x="3436" y="2786"/>
                  <a:pt x="3451" y="2778"/>
                  <a:pt x="3463" y="2769"/>
                </a:cubicBezTo>
                <a:cubicBezTo>
                  <a:pt x="3469" y="2763"/>
                  <a:pt x="3475" y="2757"/>
                  <a:pt x="3480" y="2751"/>
                </a:cubicBezTo>
                <a:cubicBezTo>
                  <a:pt x="3480" y="2751"/>
                  <a:pt x="3481" y="2751"/>
                  <a:pt x="3481" y="2751"/>
                </a:cubicBezTo>
                <a:cubicBezTo>
                  <a:pt x="3481" y="2751"/>
                  <a:pt x="3481" y="2749"/>
                  <a:pt x="3481" y="2749"/>
                </a:cubicBezTo>
                <a:cubicBezTo>
                  <a:pt x="3481" y="2749"/>
                  <a:pt x="3482" y="2749"/>
                  <a:pt x="3482" y="2749"/>
                </a:cubicBezTo>
                <a:cubicBezTo>
                  <a:pt x="3483" y="2749"/>
                  <a:pt x="3482" y="2748"/>
                  <a:pt x="3482" y="2747"/>
                </a:cubicBezTo>
                <a:cubicBezTo>
                  <a:pt x="3494" y="2715"/>
                  <a:pt x="3503" y="2669"/>
                  <a:pt x="3506" y="2625"/>
                </a:cubicBezTo>
                <a:cubicBezTo>
                  <a:pt x="3504" y="2589"/>
                  <a:pt x="3497" y="2568"/>
                  <a:pt x="3481" y="2559"/>
                </a:cubicBezTo>
                <a:cubicBezTo>
                  <a:pt x="3481" y="2559"/>
                  <a:pt x="3479" y="2559"/>
                  <a:pt x="3478" y="2559"/>
                </a:cubicBezTo>
                <a:cubicBezTo>
                  <a:pt x="3473" y="2557"/>
                  <a:pt x="3468" y="2554"/>
                  <a:pt x="3460" y="2554"/>
                </a:cubicBezTo>
                <a:close/>
                <a:moveTo>
                  <a:pt x="3054" y="3078"/>
                </a:moveTo>
                <a:lnTo>
                  <a:pt x="2995" y="3086"/>
                </a:lnTo>
                <a:cubicBezTo>
                  <a:pt x="2971" y="3096"/>
                  <a:pt x="2947" y="3104"/>
                  <a:pt x="2925" y="3108"/>
                </a:cubicBezTo>
                <a:cubicBezTo>
                  <a:pt x="2875" y="3143"/>
                  <a:pt x="2866" y="3255"/>
                  <a:pt x="2830" y="3690"/>
                </a:cubicBezTo>
                <a:cubicBezTo>
                  <a:pt x="2825" y="3753"/>
                  <a:pt x="2818" y="3815"/>
                  <a:pt x="2811" y="3877"/>
                </a:cubicBezTo>
                <a:cubicBezTo>
                  <a:pt x="2811" y="3877"/>
                  <a:pt x="2811" y="3878"/>
                  <a:pt x="2811" y="3878"/>
                </a:cubicBezTo>
                <a:cubicBezTo>
                  <a:pt x="2796" y="4151"/>
                  <a:pt x="2770" y="4301"/>
                  <a:pt x="2699" y="4507"/>
                </a:cubicBezTo>
                <a:cubicBezTo>
                  <a:pt x="2699" y="4507"/>
                  <a:pt x="2699" y="4508"/>
                  <a:pt x="2699" y="4509"/>
                </a:cubicBezTo>
                <a:cubicBezTo>
                  <a:pt x="2699" y="4509"/>
                  <a:pt x="2698" y="4510"/>
                  <a:pt x="2698" y="4510"/>
                </a:cubicBezTo>
                <a:cubicBezTo>
                  <a:pt x="2658" y="4664"/>
                  <a:pt x="2614" y="4782"/>
                  <a:pt x="2569" y="4850"/>
                </a:cubicBezTo>
                <a:cubicBezTo>
                  <a:pt x="2569" y="4850"/>
                  <a:pt x="2568" y="4851"/>
                  <a:pt x="2568" y="4851"/>
                </a:cubicBezTo>
                <a:cubicBezTo>
                  <a:pt x="2554" y="4885"/>
                  <a:pt x="2540" y="4918"/>
                  <a:pt x="2524" y="4949"/>
                </a:cubicBezTo>
                <a:cubicBezTo>
                  <a:pt x="2524" y="4949"/>
                  <a:pt x="2523" y="4949"/>
                  <a:pt x="2523" y="4949"/>
                </a:cubicBezTo>
                <a:cubicBezTo>
                  <a:pt x="2522" y="4950"/>
                  <a:pt x="2522" y="4951"/>
                  <a:pt x="2522" y="4952"/>
                </a:cubicBezTo>
                <a:cubicBezTo>
                  <a:pt x="2521" y="4953"/>
                  <a:pt x="2521" y="4954"/>
                  <a:pt x="2520" y="4954"/>
                </a:cubicBezTo>
                <a:cubicBezTo>
                  <a:pt x="2519" y="4957"/>
                  <a:pt x="2518" y="4959"/>
                  <a:pt x="2516" y="4961"/>
                </a:cubicBezTo>
                <a:cubicBezTo>
                  <a:pt x="2503" y="4988"/>
                  <a:pt x="2490" y="5015"/>
                  <a:pt x="2475" y="5041"/>
                </a:cubicBezTo>
                <a:cubicBezTo>
                  <a:pt x="2453" y="5126"/>
                  <a:pt x="2336" y="5287"/>
                  <a:pt x="2124" y="5530"/>
                </a:cubicBezTo>
                <a:cubicBezTo>
                  <a:pt x="2122" y="5532"/>
                  <a:pt x="2120" y="5534"/>
                  <a:pt x="2118" y="5537"/>
                </a:cubicBezTo>
                <a:cubicBezTo>
                  <a:pt x="2054" y="5615"/>
                  <a:pt x="1995" y="5690"/>
                  <a:pt x="1910" y="5792"/>
                </a:cubicBezTo>
                <a:cubicBezTo>
                  <a:pt x="1909" y="5793"/>
                  <a:pt x="1908" y="5792"/>
                  <a:pt x="1908" y="5792"/>
                </a:cubicBezTo>
                <a:cubicBezTo>
                  <a:pt x="1874" y="5850"/>
                  <a:pt x="1884" y="5880"/>
                  <a:pt x="1917" y="5925"/>
                </a:cubicBezTo>
                <a:cubicBezTo>
                  <a:pt x="1945" y="5963"/>
                  <a:pt x="1976" y="5994"/>
                  <a:pt x="1996" y="6007"/>
                </a:cubicBezTo>
                <a:cubicBezTo>
                  <a:pt x="1999" y="6007"/>
                  <a:pt x="2000" y="6007"/>
                  <a:pt x="2004" y="6007"/>
                </a:cubicBezTo>
                <a:cubicBezTo>
                  <a:pt x="2008" y="6007"/>
                  <a:pt x="2013" y="6005"/>
                  <a:pt x="2019" y="6002"/>
                </a:cubicBezTo>
                <a:cubicBezTo>
                  <a:pt x="2026" y="5999"/>
                  <a:pt x="2034" y="5994"/>
                  <a:pt x="2043" y="5988"/>
                </a:cubicBezTo>
                <a:cubicBezTo>
                  <a:pt x="2062" y="5975"/>
                  <a:pt x="2084" y="5955"/>
                  <a:pt x="2110" y="5933"/>
                </a:cubicBezTo>
                <a:cubicBezTo>
                  <a:pt x="2135" y="5910"/>
                  <a:pt x="2163" y="5884"/>
                  <a:pt x="2193" y="5854"/>
                </a:cubicBezTo>
                <a:cubicBezTo>
                  <a:pt x="2194" y="5854"/>
                  <a:pt x="2195" y="5853"/>
                  <a:pt x="2196" y="5853"/>
                </a:cubicBezTo>
                <a:cubicBezTo>
                  <a:pt x="2226" y="5823"/>
                  <a:pt x="2257" y="5791"/>
                  <a:pt x="2290" y="5757"/>
                </a:cubicBezTo>
                <a:cubicBezTo>
                  <a:pt x="2343" y="5701"/>
                  <a:pt x="2397" y="5639"/>
                  <a:pt x="2449" y="5579"/>
                </a:cubicBezTo>
                <a:cubicBezTo>
                  <a:pt x="2452" y="5576"/>
                  <a:pt x="2455" y="5574"/>
                  <a:pt x="2458" y="5570"/>
                </a:cubicBezTo>
                <a:cubicBezTo>
                  <a:pt x="2459" y="5569"/>
                  <a:pt x="2460" y="5568"/>
                  <a:pt x="2461" y="5567"/>
                </a:cubicBezTo>
                <a:cubicBezTo>
                  <a:pt x="2462" y="5566"/>
                  <a:pt x="2462" y="5564"/>
                  <a:pt x="2463" y="5563"/>
                </a:cubicBezTo>
                <a:cubicBezTo>
                  <a:pt x="2471" y="5555"/>
                  <a:pt x="2480" y="5545"/>
                  <a:pt x="2487" y="5537"/>
                </a:cubicBezTo>
                <a:cubicBezTo>
                  <a:pt x="2489" y="5535"/>
                  <a:pt x="2489" y="5535"/>
                  <a:pt x="2490" y="5533"/>
                </a:cubicBezTo>
                <a:cubicBezTo>
                  <a:pt x="2520" y="5498"/>
                  <a:pt x="2548" y="5463"/>
                  <a:pt x="2573" y="5430"/>
                </a:cubicBezTo>
                <a:cubicBezTo>
                  <a:pt x="2600" y="5396"/>
                  <a:pt x="2624" y="5363"/>
                  <a:pt x="2644" y="5334"/>
                </a:cubicBezTo>
                <a:cubicBezTo>
                  <a:pt x="2702" y="5238"/>
                  <a:pt x="2754" y="5141"/>
                  <a:pt x="2799" y="5041"/>
                </a:cubicBezTo>
                <a:cubicBezTo>
                  <a:pt x="2799" y="5040"/>
                  <a:pt x="2801" y="5039"/>
                  <a:pt x="2801" y="5038"/>
                </a:cubicBezTo>
                <a:cubicBezTo>
                  <a:pt x="2843" y="4940"/>
                  <a:pt x="2878" y="4831"/>
                  <a:pt x="2911" y="4716"/>
                </a:cubicBezTo>
                <a:cubicBezTo>
                  <a:pt x="2911" y="4716"/>
                  <a:pt x="2913" y="4715"/>
                  <a:pt x="2913" y="4715"/>
                </a:cubicBezTo>
                <a:cubicBezTo>
                  <a:pt x="2925" y="4671"/>
                  <a:pt x="2936" y="4626"/>
                  <a:pt x="2947" y="4580"/>
                </a:cubicBezTo>
                <a:cubicBezTo>
                  <a:pt x="2954" y="4550"/>
                  <a:pt x="2963" y="4520"/>
                  <a:pt x="2970" y="4489"/>
                </a:cubicBezTo>
                <a:cubicBezTo>
                  <a:pt x="2985" y="4421"/>
                  <a:pt x="2998" y="4351"/>
                  <a:pt x="3011" y="4280"/>
                </a:cubicBezTo>
                <a:cubicBezTo>
                  <a:pt x="3012" y="4274"/>
                  <a:pt x="3014" y="4268"/>
                  <a:pt x="3015" y="4262"/>
                </a:cubicBezTo>
                <a:cubicBezTo>
                  <a:pt x="3017" y="4248"/>
                  <a:pt x="3018" y="4235"/>
                  <a:pt x="3020" y="4221"/>
                </a:cubicBezTo>
                <a:cubicBezTo>
                  <a:pt x="3025" y="4189"/>
                  <a:pt x="3029" y="4157"/>
                  <a:pt x="3033" y="4125"/>
                </a:cubicBezTo>
                <a:cubicBezTo>
                  <a:pt x="3052" y="3961"/>
                  <a:pt x="3066" y="3781"/>
                  <a:pt x="3074" y="3578"/>
                </a:cubicBezTo>
                <a:lnTo>
                  <a:pt x="3084" y="3372"/>
                </a:lnTo>
                <a:cubicBezTo>
                  <a:pt x="3083" y="3325"/>
                  <a:pt x="3082" y="3283"/>
                  <a:pt x="3081" y="3248"/>
                </a:cubicBezTo>
                <a:cubicBezTo>
                  <a:pt x="3080" y="3225"/>
                  <a:pt x="3079" y="3208"/>
                  <a:pt x="3078" y="3189"/>
                </a:cubicBezTo>
                <a:cubicBezTo>
                  <a:pt x="3077" y="3172"/>
                  <a:pt x="3076" y="3156"/>
                  <a:pt x="3074" y="3143"/>
                </a:cubicBezTo>
                <a:cubicBezTo>
                  <a:pt x="3074" y="3143"/>
                  <a:pt x="3074" y="3142"/>
                  <a:pt x="3074" y="3141"/>
                </a:cubicBezTo>
                <a:cubicBezTo>
                  <a:pt x="3073" y="3128"/>
                  <a:pt x="3070" y="3115"/>
                  <a:pt x="3068" y="3106"/>
                </a:cubicBezTo>
                <a:cubicBezTo>
                  <a:pt x="3064" y="3092"/>
                  <a:pt x="3060" y="3082"/>
                  <a:pt x="3054" y="3078"/>
                </a:cubicBezTo>
                <a:close/>
                <a:moveTo>
                  <a:pt x="4032" y="3355"/>
                </a:moveTo>
                <a:cubicBezTo>
                  <a:pt x="3992" y="3355"/>
                  <a:pt x="3950" y="3357"/>
                  <a:pt x="3908" y="3360"/>
                </a:cubicBezTo>
                <a:cubicBezTo>
                  <a:pt x="3907" y="3360"/>
                  <a:pt x="3907" y="3360"/>
                  <a:pt x="3906" y="3360"/>
                </a:cubicBezTo>
                <a:cubicBezTo>
                  <a:pt x="3866" y="3363"/>
                  <a:pt x="3825" y="3366"/>
                  <a:pt x="3783" y="3371"/>
                </a:cubicBezTo>
                <a:cubicBezTo>
                  <a:pt x="3692" y="3381"/>
                  <a:pt x="3603" y="3395"/>
                  <a:pt x="3522" y="3411"/>
                </a:cubicBezTo>
                <a:cubicBezTo>
                  <a:pt x="3521" y="3412"/>
                  <a:pt x="3520" y="3413"/>
                  <a:pt x="3520" y="3413"/>
                </a:cubicBezTo>
                <a:cubicBezTo>
                  <a:pt x="3496" y="3418"/>
                  <a:pt x="3471" y="3423"/>
                  <a:pt x="3449" y="3429"/>
                </a:cubicBezTo>
                <a:cubicBezTo>
                  <a:pt x="3446" y="3430"/>
                  <a:pt x="3443" y="3430"/>
                  <a:pt x="3440" y="3431"/>
                </a:cubicBezTo>
                <a:cubicBezTo>
                  <a:pt x="3403" y="3441"/>
                  <a:pt x="3370" y="3450"/>
                  <a:pt x="3341" y="3461"/>
                </a:cubicBezTo>
                <a:cubicBezTo>
                  <a:pt x="3340" y="3461"/>
                  <a:pt x="3340" y="3463"/>
                  <a:pt x="3339" y="3463"/>
                </a:cubicBezTo>
                <a:cubicBezTo>
                  <a:pt x="3332" y="3466"/>
                  <a:pt x="3327" y="3469"/>
                  <a:pt x="3319" y="3472"/>
                </a:cubicBezTo>
                <a:cubicBezTo>
                  <a:pt x="3310" y="3476"/>
                  <a:pt x="3301" y="3480"/>
                  <a:pt x="3293" y="3484"/>
                </a:cubicBezTo>
                <a:cubicBezTo>
                  <a:pt x="3289" y="3486"/>
                  <a:pt x="3286" y="3488"/>
                  <a:pt x="3282" y="3489"/>
                </a:cubicBezTo>
                <a:cubicBezTo>
                  <a:pt x="3281" y="3490"/>
                  <a:pt x="3279" y="3491"/>
                  <a:pt x="3278" y="3491"/>
                </a:cubicBezTo>
                <a:cubicBezTo>
                  <a:pt x="3275" y="3493"/>
                  <a:pt x="3271" y="3495"/>
                  <a:pt x="3268" y="3497"/>
                </a:cubicBezTo>
                <a:cubicBezTo>
                  <a:pt x="3267" y="3497"/>
                  <a:pt x="3267" y="3496"/>
                  <a:pt x="3266" y="3497"/>
                </a:cubicBezTo>
                <a:cubicBezTo>
                  <a:pt x="3255" y="3504"/>
                  <a:pt x="3244" y="3511"/>
                  <a:pt x="3237" y="3518"/>
                </a:cubicBezTo>
                <a:cubicBezTo>
                  <a:pt x="3237" y="3518"/>
                  <a:pt x="3237" y="3519"/>
                  <a:pt x="3237" y="3520"/>
                </a:cubicBezTo>
                <a:cubicBezTo>
                  <a:pt x="3226" y="3542"/>
                  <a:pt x="3223" y="3568"/>
                  <a:pt x="3223" y="3607"/>
                </a:cubicBezTo>
                <a:cubicBezTo>
                  <a:pt x="3223" y="3613"/>
                  <a:pt x="3222" y="3617"/>
                  <a:pt x="3223" y="3621"/>
                </a:cubicBezTo>
                <a:cubicBezTo>
                  <a:pt x="3229" y="3644"/>
                  <a:pt x="3240" y="3663"/>
                  <a:pt x="3255" y="3676"/>
                </a:cubicBezTo>
                <a:cubicBezTo>
                  <a:pt x="3263" y="3682"/>
                  <a:pt x="3271" y="3686"/>
                  <a:pt x="3282" y="3690"/>
                </a:cubicBezTo>
                <a:cubicBezTo>
                  <a:pt x="3285" y="3691"/>
                  <a:pt x="3287" y="3693"/>
                  <a:pt x="3289" y="3694"/>
                </a:cubicBezTo>
                <a:cubicBezTo>
                  <a:pt x="3303" y="3698"/>
                  <a:pt x="3320" y="3700"/>
                  <a:pt x="3338" y="3701"/>
                </a:cubicBezTo>
                <a:cubicBezTo>
                  <a:pt x="3341" y="3701"/>
                  <a:pt x="3343" y="3701"/>
                  <a:pt x="3346" y="3701"/>
                </a:cubicBezTo>
                <a:cubicBezTo>
                  <a:pt x="3367" y="3701"/>
                  <a:pt x="3389" y="3702"/>
                  <a:pt x="3415" y="3699"/>
                </a:cubicBezTo>
                <a:cubicBezTo>
                  <a:pt x="3416" y="3699"/>
                  <a:pt x="3418" y="3697"/>
                  <a:pt x="3419" y="3697"/>
                </a:cubicBezTo>
                <a:cubicBezTo>
                  <a:pt x="3425" y="3696"/>
                  <a:pt x="3428" y="3697"/>
                  <a:pt x="3435" y="3695"/>
                </a:cubicBezTo>
                <a:cubicBezTo>
                  <a:pt x="3456" y="3691"/>
                  <a:pt x="3490" y="3685"/>
                  <a:pt x="3522" y="3681"/>
                </a:cubicBezTo>
                <a:cubicBezTo>
                  <a:pt x="3526" y="3681"/>
                  <a:pt x="3528" y="3680"/>
                  <a:pt x="3531" y="3679"/>
                </a:cubicBezTo>
                <a:cubicBezTo>
                  <a:pt x="3587" y="3667"/>
                  <a:pt x="3646" y="3657"/>
                  <a:pt x="3706" y="3649"/>
                </a:cubicBezTo>
                <a:cubicBezTo>
                  <a:pt x="3707" y="3649"/>
                  <a:pt x="3708" y="3649"/>
                  <a:pt x="3709" y="3649"/>
                </a:cubicBezTo>
                <a:cubicBezTo>
                  <a:pt x="3721" y="3648"/>
                  <a:pt x="3734" y="3647"/>
                  <a:pt x="3746" y="3646"/>
                </a:cubicBezTo>
                <a:cubicBezTo>
                  <a:pt x="3747" y="3646"/>
                  <a:pt x="3747" y="3646"/>
                  <a:pt x="3747" y="3646"/>
                </a:cubicBezTo>
                <a:cubicBezTo>
                  <a:pt x="3808" y="3639"/>
                  <a:pt x="3870" y="3633"/>
                  <a:pt x="3930" y="3630"/>
                </a:cubicBezTo>
                <a:cubicBezTo>
                  <a:pt x="3975" y="3628"/>
                  <a:pt x="4020" y="3626"/>
                  <a:pt x="4064" y="3626"/>
                </a:cubicBezTo>
                <a:cubicBezTo>
                  <a:pt x="4152" y="3627"/>
                  <a:pt x="4235" y="3632"/>
                  <a:pt x="4309" y="3642"/>
                </a:cubicBezTo>
                <a:cubicBezTo>
                  <a:pt x="4347" y="3647"/>
                  <a:pt x="4382" y="3653"/>
                  <a:pt x="4414" y="3660"/>
                </a:cubicBezTo>
                <a:cubicBezTo>
                  <a:pt x="4446" y="3667"/>
                  <a:pt x="4476" y="3677"/>
                  <a:pt x="4501" y="3687"/>
                </a:cubicBezTo>
                <a:cubicBezTo>
                  <a:pt x="4532" y="3698"/>
                  <a:pt x="4559" y="3712"/>
                  <a:pt x="4586" y="3727"/>
                </a:cubicBezTo>
                <a:cubicBezTo>
                  <a:pt x="4587" y="3727"/>
                  <a:pt x="4587" y="3727"/>
                  <a:pt x="4588" y="3727"/>
                </a:cubicBezTo>
                <a:cubicBezTo>
                  <a:pt x="4588" y="3728"/>
                  <a:pt x="4588" y="3727"/>
                  <a:pt x="4589" y="3727"/>
                </a:cubicBezTo>
                <a:cubicBezTo>
                  <a:pt x="4589" y="3728"/>
                  <a:pt x="4590" y="3729"/>
                  <a:pt x="4590" y="3729"/>
                </a:cubicBezTo>
                <a:cubicBezTo>
                  <a:pt x="4605" y="3738"/>
                  <a:pt x="4620" y="3746"/>
                  <a:pt x="4634" y="3756"/>
                </a:cubicBezTo>
                <a:cubicBezTo>
                  <a:pt x="4640" y="3760"/>
                  <a:pt x="4644" y="3763"/>
                  <a:pt x="4650" y="3766"/>
                </a:cubicBezTo>
                <a:cubicBezTo>
                  <a:pt x="4652" y="3768"/>
                  <a:pt x="4655" y="3772"/>
                  <a:pt x="4658" y="3774"/>
                </a:cubicBezTo>
                <a:cubicBezTo>
                  <a:pt x="4665" y="3779"/>
                  <a:pt x="4673" y="3784"/>
                  <a:pt x="4680" y="3790"/>
                </a:cubicBezTo>
                <a:cubicBezTo>
                  <a:pt x="4696" y="3802"/>
                  <a:pt x="4712" y="3815"/>
                  <a:pt x="4725" y="3830"/>
                </a:cubicBezTo>
                <a:cubicBezTo>
                  <a:pt x="4729" y="3834"/>
                  <a:pt x="4732" y="3839"/>
                  <a:pt x="4736" y="3843"/>
                </a:cubicBezTo>
                <a:cubicBezTo>
                  <a:pt x="4737" y="3844"/>
                  <a:pt x="4738" y="3845"/>
                  <a:pt x="4739" y="3846"/>
                </a:cubicBezTo>
                <a:cubicBezTo>
                  <a:pt x="4739" y="3847"/>
                  <a:pt x="4739" y="3847"/>
                  <a:pt x="4740" y="3848"/>
                </a:cubicBezTo>
                <a:cubicBezTo>
                  <a:pt x="4742" y="3851"/>
                  <a:pt x="4746" y="3854"/>
                  <a:pt x="4748" y="3857"/>
                </a:cubicBezTo>
                <a:cubicBezTo>
                  <a:pt x="4749" y="3859"/>
                  <a:pt x="4750" y="3860"/>
                  <a:pt x="4752" y="3862"/>
                </a:cubicBezTo>
                <a:cubicBezTo>
                  <a:pt x="4765" y="3877"/>
                  <a:pt x="4778" y="3893"/>
                  <a:pt x="4789" y="3908"/>
                </a:cubicBezTo>
                <a:cubicBezTo>
                  <a:pt x="4800" y="3925"/>
                  <a:pt x="4810" y="3941"/>
                  <a:pt x="4819" y="3958"/>
                </a:cubicBezTo>
                <a:cubicBezTo>
                  <a:pt x="4829" y="3975"/>
                  <a:pt x="4838" y="3991"/>
                  <a:pt x="4846" y="4008"/>
                </a:cubicBezTo>
                <a:cubicBezTo>
                  <a:pt x="4846" y="4008"/>
                  <a:pt x="4846" y="4009"/>
                  <a:pt x="4846" y="4010"/>
                </a:cubicBezTo>
                <a:cubicBezTo>
                  <a:pt x="4846" y="4010"/>
                  <a:pt x="4847" y="4011"/>
                  <a:pt x="4847" y="4011"/>
                </a:cubicBezTo>
                <a:cubicBezTo>
                  <a:pt x="4855" y="4029"/>
                  <a:pt x="4861" y="4046"/>
                  <a:pt x="4867" y="4063"/>
                </a:cubicBezTo>
                <a:cubicBezTo>
                  <a:pt x="4875" y="4087"/>
                  <a:pt x="4882" y="4111"/>
                  <a:pt x="4887" y="4136"/>
                </a:cubicBezTo>
                <a:cubicBezTo>
                  <a:pt x="4887" y="4136"/>
                  <a:pt x="4888" y="4137"/>
                  <a:pt x="4888" y="4138"/>
                </a:cubicBezTo>
                <a:cubicBezTo>
                  <a:pt x="4925" y="4243"/>
                  <a:pt x="4921" y="4294"/>
                  <a:pt x="4882" y="4404"/>
                </a:cubicBezTo>
                <a:cubicBezTo>
                  <a:pt x="4875" y="4428"/>
                  <a:pt x="4867" y="4452"/>
                  <a:pt x="4858" y="4475"/>
                </a:cubicBezTo>
                <a:cubicBezTo>
                  <a:pt x="4848" y="4499"/>
                  <a:pt x="4837" y="4521"/>
                  <a:pt x="4823" y="4544"/>
                </a:cubicBezTo>
                <a:cubicBezTo>
                  <a:pt x="4805" y="4575"/>
                  <a:pt x="4787" y="4603"/>
                  <a:pt x="4766" y="4628"/>
                </a:cubicBezTo>
                <a:cubicBezTo>
                  <a:pt x="4758" y="4638"/>
                  <a:pt x="4748" y="4646"/>
                  <a:pt x="4739" y="4656"/>
                </a:cubicBezTo>
                <a:cubicBezTo>
                  <a:pt x="4726" y="4669"/>
                  <a:pt x="4713" y="4682"/>
                  <a:pt x="4700" y="4693"/>
                </a:cubicBezTo>
                <a:cubicBezTo>
                  <a:pt x="4691" y="4701"/>
                  <a:pt x="4681" y="4708"/>
                  <a:pt x="4671" y="4715"/>
                </a:cubicBezTo>
                <a:cubicBezTo>
                  <a:pt x="4657" y="4725"/>
                  <a:pt x="4643" y="4735"/>
                  <a:pt x="4629" y="4743"/>
                </a:cubicBezTo>
                <a:cubicBezTo>
                  <a:pt x="4628" y="4743"/>
                  <a:pt x="4628" y="4745"/>
                  <a:pt x="4627" y="4745"/>
                </a:cubicBezTo>
                <a:cubicBezTo>
                  <a:pt x="4617" y="4750"/>
                  <a:pt x="4607" y="4754"/>
                  <a:pt x="4597" y="4759"/>
                </a:cubicBezTo>
                <a:cubicBezTo>
                  <a:pt x="4584" y="4765"/>
                  <a:pt x="4570" y="4769"/>
                  <a:pt x="4557" y="4773"/>
                </a:cubicBezTo>
                <a:cubicBezTo>
                  <a:pt x="4544" y="4777"/>
                  <a:pt x="4532" y="4781"/>
                  <a:pt x="4519" y="4784"/>
                </a:cubicBezTo>
                <a:cubicBezTo>
                  <a:pt x="4507" y="4786"/>
                  <a:pt x="4495" y="4788"/>
                  <a:pt x="4483" y="4789"/>
                </a:cubicBezTo>
                <a:cubicBezTo>
                  <a:pt x="4469" y="4791"/>
                  <a:pt x="4455" y="4793"/>
                  <a:pt x="4440" y="4793"/>
                </a:cubicBezTo>
                <a:cubicBezTo>
                  <a:pt x="4429" y="4793"/>
                  <a:pt x="4417" y="4792"/>
                  <a:pt x="4406" y="4791"/>
                </a:cubicBezTo>
                <a:cubicBezTo>
                  <a:pt x="4392" y="4790"/>
                  <a:pt x="4378" y="4788"/>
                  <a:pt x="4364" y="4786"/>
                </a:cubicBezTo>
                <a:cubicBezTo>
                  <a:pt x="4354" y="4784"/>
                  <a:pt x="4343" y="4783"/>
                  <a:pt x="4333" y="4780"/>
                </a:cubicBezTo>
                <a:cubicBezTo>
                  <a:pt x="4316" y="4776"/>
                  <a:pt x="4301" y="4770"/>
                  <a:pt x="4284" y="4764"/>
                </a:cubicBezTo>
                <a:cubicBezTo>
                  <a:pt x="4281" y="4763"/>
                  <a:pt x="4277" y="4762"/>
                  <a:pt x="4274" y="4761"/>
                </a:cubicBezTo>
                <a:cubicBezTo>
                  <a:pt x="4273" y="4761"/>
                  <a:pt x="4273" y="4761"/>
                  <a:pt x="4272" y="4761"/>
                </a:cubicBezTo>
                <a:cubicBezTo>
                  <a:pt x="4249" y="4751"/>
                  <a:pt x="4226" y="4740"/>
                  <a:pt x="4203" y="4727"/>
                </a:cubicBezTo>
                <a:cubicBezTo>
                  <a:pt x="4174" y="4710"/>
                  <a:pt x="4145" y="4688"/>
                  <a:pt x="4117" y="4665"/>
                </a:cubicBezTo>
                <a:cubicBezTo>
                  <a:pt x="4090" y="4642"/>
                  <a:pt x="4066" y="4617"/>
                  <a:pt x="4042" y="4589"/>
                </a:cubicBezTo>
                <a:cubicBezTo>
                  <a:pt x="4041" y="4588"/>
                  <a:pt x="4041" y="4587"/>
                  <a:pt x="4040" y="4587"/>
                </a:cubicBezTo>
                <a:cubicBezTo>
                  <a:pt x="4040" y="4586"/>
                  <a:pt x="4038" y="4586"/>
                  <a:pt x="4038" y="4585"/>
                </a:cubicBezTo>
                <a:cubicBezTo>
                  <a:pt x="4022" y="4566"/>
                  <a:pt x="4007" y="4546"/>
                  <a:pt x="3993" y="4525"/>
                </a:cubicBezTo>
                <a:cubicBezTo>
                  <a:pt x="3934" y="4437"/>
                  <a:pt x="3890" y="4331"/>
                  <a:pt x="3867" y="4210"/>
                </a:cubicBezTo>
                <a:cubicBezTo>
                  <a:pt x="3864" y="4198"/>
                  <a:pt x="3862" y="4185"/>
                  <a:pt x="3860" y="4173"/>
                </a:cubicBezTo>
                <a:cubicBezTo>
                  <a:pt x="3859" y="4163"/>
                  <a:pt x="3856" y="4153"/>
                  <a:pt x="3855" y="4143"/>
                </a:cubicBezTo>
                <a:cubicBezTo>
                  <a:pt x="3855" y="4142"/>
                  <a:pt x="3855" y="4141"/>
                  <a:pt x="3855" y="4141"/>
                </a:cubicBezTo>
                <a:cubicBezTo>
                  <a:pt x="3851" y="4116"/>
                  <a:pt x="3846" y="4091"/>
                  <a:pt x="3843" y="4065"/>
                </a:cubicBezTo>
                <a:cubicBezTo>
                  <a:pt x="3830" y="3937"/>
                  <a:pt x="3818" y="3880"/>
                  <a:pt x="3787" y="3855"/>
                </a:cubicBezTo>
                <a:cubicBezTo>
                  <a:pt x="3775" y="3852"/>
                  <a:pt x="3763" y="3850"/>
                  <a:pt x="3746" y="3850"/>
                </a:cubicBezTo>
                <a:cubicBezTo>
                  <a:pt x="3733" y="3850"/>
                  <a:pt x="3720" y="3853"/>
                  <a:pt x="3709" y="3855"/>
                </a:cubicBezTo>
                <a:cubicBezTo>
                  <a:pt x="3709" y="3855"/>
                  <a:pt x="3708" y="3855"/>
                  <a:pt x="3708" y="3855"/>
                </a:cubicBezTo>
                <a:cubicBezTo>
                  <a:pt x="3699" y="3857"/>
                  <a:pt x="3691" y="3860"/>
                  <a:pt x="3684" y="3864"/>
                </a:cubicBezTo>
                <a:cubicBezTo>
                  <a:pt x="3683" y="3865"/>
                  <a:pt x="3682" y="3865"/>
                  <a:pt x="3681" y="3866"/>
                </a:cubicBezTo>
                <a:cubicBezTo>
                  <a:pt x="3681" y="3866"/>
                  <a:pt x="3680" y="3866"/>
                  <a:pt x="3680" y="3866"/>
                </a:cubicBezTo>
                <a:cubicBezTo>
                  <a:pt x="3679" y="3866"/>
                  <a:pt x="3678" y="3867"/>
                  <a:pt x="3677" y="3868"/>
                </a:cubicBezTo>
                <a:cubicBezTo>
                  <a:pt x="3669" y="3873"/>
                  <a:pt x="3661" y="3880"/>
                  <a:pt x="3655" y="3887"/>
                </a:cubicBezTo>
                <a:cubicBezTo>
                  <a:pt x="3654" y="3888"/>
                  <a:pt x="3654" y="3887"/>
                  <a:pt x="3653" y="3887"/>
                </a:cubicBezTo>
                <a:cubicBezTo>
                  <a:pt x="3653" y="3887"/>
                  <a:pt x="3654" y="3889"/>
                  <a:pt x="3653" y="3889"/>
                </a:cubicBezTo>
                <a:cubicBezTo>
                  <a:pt x="3647" y="3897"/>
                  <a:pt x="3640" y="3905"/>
                  <a:pt x="3635" y="3916"/>
                </a:cubicBezTo>
                <a:cubicBezTo>
                  <a:pt x="3635" y="3916"/>
                  <a:pt x="3634" y="3915"/>
                  <a:pt x="3633" y="3916"/>
                </a:cubicBezTo>
                <a:cubicBezTo>
                  <a:pt x="3628" y="3951"/>
                  <a:pt x="3628" y="4002"/>
                  <a:pt x="3628" y="4077"/>
                </a:cubicBezTo>
                <a:cubicBezTo>
                  <a:pt x="3628" y="4183"/>
                  <a:pt x="3637" y="4279"/>
                  <a:pt x="3655" y="4368"/>
                </a:cubicBezTo>
                <a:cubicBezTo>
                  <a:pt x="3663" y="4402"/>
                  <a:pt x="3673" y="4436"/>
                  <a:pt x="3684" y="4468"/>
                </a:cubicBezTo>
                <a:cubicBezTo>
                  <a:pt x="3689" y="4483"/>
                  <a:pt x="3695" y="4497"/>
                  <a:pt x="3701" y="4512"/>
                </a:cubicBezTo>
                <a:cubicBezTo>
                  <a:pt x="3705" y="4522"/>
                  <a:pt x="3709" y="4531"/>
                  <a:pt x="3713" y="4541"/>
                </a:cubicBezTo>
                <a:cubicBezTo>
                  <a:pt x="3714" y="4543"/>
                  <a:pt x="3716" y="4547"/>
                  <a:pt x="3717" y="4549"/>
                </a:cubicBezTo>
                <a:cubicBezTo>
                  <a:pt x="3719" y="4554"/>
                  <a:pt x="3720" y="4559"/>
                  <a:pt x="3722" y="4564"/>
                </a:cubicBezTo>
                <a:cubicBezTo>
                  <a:pt x="3729" y="4578"/>
                  <a:pt x="3735" y="4594"/>
                  <a:pt x="3742" y="4608"/>
                </a:cubicBezTo>
                <a:cubicBezTo>
                  <a:pt x="3746" y="4615"/>
                  <a:pt x="3750" y="4624"/>
                  <a:pt x="3754" y="4631"/>
                </a:cubicBezTo>
                <a:cubicBezTo>
                  <a:pt x="3754" y="4632"/>
                  <a:pt x="3755" y="4631"/>
                  <a:pt x="3755" y="4631"/>
                </a:cubicBezTo>
                <a:cubicBezTo>
                  <a:pt x="3770" y="4659"/>
                  <a:pt x="3784" y="4684"/>
                  <a:pt x="3800" y="4709"/>
                </a:cubicBezTo>
                <a:cubicBezTo>
                  <a:pt x="3801" y="4710"/>
                  <a:pt x="3802" y="4711"/>
                  <a:pt x="3802" y="4711"/>
                </a:cubicBezTo>
                <a:cubicBezTo>
                  <a:pt x="3807" y="4719"/>
                  <a:pt x="3812" y="4728"/>
                  <a:pt x="3818" y="4736"/>
                </a:cubicBezTo>
                <a:cubicBezTo>
                  <a:pt x="3818" y="4736"/>
                  <a:pt x="3819" y="4736"/>
                  <a:pt x="3819" y="4736"/>
                </a:cubicBezTo>
                <a:cubicBezTo>
                  <a:pt x="3839" y="4765"/>
                  <a:pt x="3860" y="4792"/>
                  <a:pt x="3883" y="4818"/>
                </a:cubicBezTo>
                <a:cubicBezTo>
                  <a:pt x="3887" y="4823"/>
                  <a:pt x="3892" y="4828"/>
                  <a:pt x="3897" y="4834"/>
                </a:cubicBezTo>
                <a:cubicBezTo>
                  <a:pt x="3898" y="4834"/>
                  <a:pt x="3899" y="4835"/>
                  <a:pt x="3900" y="4835"/>
                </a:cubicBezTo>
                <a:cubicBezTo>
                  <a:pt x="3900" y="4835"/>
                  <a:pt x="3900" y="4837"/>
                  <a:pt x="3900" y="4837"/>
                </a:cubicBezTo>
                <a:cubicBezTo>
                  <a:pt x="3924" y="4863"/>
                  <a:pt x="3949" y="4888"/>
                  <a:pt x="3975" y="4910"/>
                </a:cubicBezTo>
                <a:cubicBezTo>
                  <a:pt x="3976" y="4910"/>
                  <a:pt x="3977" y="4910"/>
                  <a:pt x="3977" y="4910"/>
                </a:cubicBezTo>
                <a:cubicBezTo>
                  <a:pt x="3981" y="4914"/>
                  <a:pt x="3986" y="4917"/>
                  <a:pt x="3991" y="4921"/>
                </a:cubicBezTo>
                <a:cubicBezTo>
                  <a:pt x="3992" y="4921"/>
                  <a:pt x="3992" y="4922"/>
                  <a:pt x="3993" y="4922"/>
                </a:cubicBezTo>
                <a:cubicBezTo>
                  <a:pt x="3993" y="4923"/>
                  <a:pt x="3995" y="4924"/>
                  <a:pt x="3995" y="4924"/>
                </a:cubicBezTo>
                <a:cubicBezTo>
                  <a:pt x="3997" y="4925"/>
                  <a:pt x="3998" y="4925"/>
                  <a:pt x="3999" y="4926"/>
                </a:cubicBezTo>
                <a:cubicBezTo>
                  <a:pt x="4009" y="4933"/>
                  <a:pt x="4021" y="4942"/>
                  <a:pt x="4031" y="4949"/>
                </a:cubicBezTo>
                <a:cubicBezTo>
                  <a:pt x="4064" y="4971"/>
                  <a:pt x="4101" y="4992"/>
                  <a:pt x="4138" y="5011"/>
                </a:cubicBezTo>
                <a:cubicBezTo>
                  <a:pt x="4139" y="5011"/>
                  <a:pt x="4140" y="5011"/>
                  <a:pt x="4140" y="5011"/>
                </a:cubicBezTo>
                <a:cubicBezTo>
                  <a:pt x="4140" y="5011"/>
                  <a:pt x="4140" y="5013"/>
                  <a:pt x="4140" y="5013"/>
                </a:cubicBezTo>
                <a:cubicBezTo>
                  <a:pt x="4147" y="5017"/>
                  <a:pt x="4154" y="5020"/>
                  <a:pt x="4162" y="5024"/>
                </a:cubicBezTo>
                <a:cubicBezTo>
                  <a:pt x="4174" y="5029"/>
                  <a:pt x="4186" y="5033"/>
                  <a:pt x="4198" y="5038"/>
                </a:cubicBezTo>
                <a:cubicBezTo>
                  <a:pt x="4198" y="5038"/>
                  <a:pt x="4199" y="5039"/>
                  <a:pt x="4199" y="5039"/>
                </a:cubicBezTo>
                <a:cubicBezTo>
                  <a:pt x="4202" y="5040"/>
                  <a:pt x="4205" y="5040"/>
                  <a:pt x="4207" y="5041"/>
                </a:cubicBezTo>
                <a:cubicBezTo>
                  <a:pt x="4208" y="5041"/>
                  <a:pt x="4208" y="5041"/>
                  <a:pt x="4209" y="5041"/>
                </a:cubicBezTo>
                <a:cubicBezTo>
                  <a:pt x="4227" y="5047"/>
                  <a:pt x="4248" y="5053"/>
                  <a:pt x="4271" y="5057"/>
                </a:cubicBezTo>
                <a:cubicBezTo>
                  <a:pt x="4279" y="5059"/>
                  <a:pt x="4288" y="5059"/>
                  <a:pt x="4296" y="5061"/>
                </a:cubicBezTo>
                <a:cubicBezTo>
                  <a:pt x="4316" y="5064"/>
                  <a:pt x="4337" y="5068"/>
                  <a:pt x="4358" y="5070"/>
                </a:cubicBezTo>
                <a:cubicBezTo>
                  <a:pt x="4373" y="5071"/>
                  <a:pt x="4388" y="5072"/>
                  <a:pt x="4403" y="5073"/>
                </a:cubicBezTo>
                <a:cubicBezTo>
                  <a:pt x="4419" y="5074"/>
                  <a:pt x="4436" y="5075"/>
                  <a:pt x="4451" y="5075"/>
                </a:cubicBezTo>
                <a:cubicBezTo>
                  <a:pt x="4482" y="5075"/>
                  <a:pt x="4512" y="5073"/>
                  <a:pt x="4540" y="5070"/>
                </a:cubicBezTo>
                <a:cubicBezTo>
                  <a:pt x="4570" y="5066"/>
                  <a:pt x="4600" y="5061"/>
                  <a:pt x="4629" y="5054"/>
                </a:cubicBezTo>
                <a:cubicBezTo>
                  <a:pt x="4629" y="5054"/>
                  <a:pt x="4629" y="5054"/>
                  <a:pt x="4630" y="5054"/>
                </a:cubicBezTo>
                <a:cubicBezTo>
                  <a:pt x="4657" y="5047"/>
                  <a:pt x="4684" y="5037"/>
                  <a:pt x="4709" y="5027"/>
                </a:cubicBezTo>
                <a:cubicBezTo>
                  <a:pt x="4725" y="5021"/>
                  <a:pt x="4741" y="5015"/>
                  <a:pt x="4756" y="5008"/>
                </a:cubicBezTo>
                <a:cubicBezTo>
                  <a:pt x="4759" y="5006"/>
                  <a:pt x="4762" y="5004"/>
                  <a:pt x="4765" y="5002"/>
                </a:cubicBezTo>
                <a:cubicBezTo>
                  <a:pt x="4832" y="4968"/>
                  <a:pt x="4894" y="4923"/>
                  <a:pt x="4949" y="4871"/>
                </a:cubicBezTo>
                <a:cubicBezTo>
                  <a:pt x="4950" y="4870"/>
                  <a:pt x="4950" y="4871"/>
                  <a:pt x="4951" y="4871"/>
                </a:cubicBezTo>
                <a:cubicBezTo>
                  <a:pt x="4952" y="4869"/>
                  <a:pt x="4954" y="4867"/>
                  <a:pt x="4956" y="4865"/>
                </a:cubicBezTo>
                <a:cubicBezTo>
                  <a:pt x="4956" y="4865"/>
                  <a:pt x="4957" y="4866"/>
                  <a:pt x="4957" y="4865"/>
                </a:cubicBezTo>
                <a:cubicBezTo>
                  <a:pt x="4960" y="4863"/>
                  <a:pt x="4962" y="4861"/>
                  <a:pt x="4964" y="4858"/>
                </a:cubicBezTo>
                <a:cubicBezTo>
                  <a:pt x="5130" y="4686"/>
                  <a:pt x="5217" y="4431"/>
                  <a:pt x="5188" y="4175"/>
                </a:cubicBezTo>
                <a:cubicBezTo>
                  <a:pt x="5179" y="4134"/>
                  <a:pt x="5167" y="4089"/>
                  <a:pt x="5151" y="4031"/>
                </a:cubicBezTo>
                <a:cubicBezTo>
                  <a:pt x="5122" y="3928"/>
                  <a:pt x="5076" y="3836"/>
                  <a:pt x="5018" y="3756"/>
                </a:cubicBezTo>
                <a:cubicBezTo>
                  <a:pt x="4927" y="3648"/>
                  <a:pt x="4787" y="3547"/>
                  <a:pt x="4633" y="3474"/>
                </a:cubicBezTo>
                <a:cubicBezTo>
                  <a:pt x="4632" y="3473"/>
                  <a:pt x="4631" y="3472"/>
                  <a:pt x="4630" y="3472"/>
                </a:cubicBezTo>
                <a:cubicBezTo>
                  <a:pt x="4624" y="3469"/>
                  <a:pt x="4617" y="3467"/>
                  <a:pt x="4610" y="3465"/>
                </a:cubicBezTo>
                <a:cubicBezTo>
                  <a:pt x="4596" y="3459"/>
                  <a:pt x="4583" y="3452"/>
                  <a:pt x="4569" y="3447"/>
                </a:cubicBezTo>
                <a:cubicBezTo>
                  <a:pt x="4569" y="3447"/>
                  <a:pt x="4568" y="3447"/>
                  <a:pt x="4568" y="3447"/>
                </a:cubicBezTo>
                <a:cubicBezTo>
                  <a:pt x="4546" y="3439"/>
                  <a:pt x="4524" y="3431"/>
                  <a:pt x="4501" y="3424"/>
                </a:cubicBezTo>
                <a:cubicBezTo>
                  <a:pt x="4483" y="3418"/>
                  <a:pt x="4466" y="3411"/>
                  <a:pt x="4447" y="3406"/>
                </a:cubicBezTo>
                <a:cubicBezTo>
                  <a:pt x="4431" y="3402"/>
                  <a:pt x="4414" y="3399"/>
                  <a:pt x="4398" y="3395"/>
                </a:cubicBezTo>
                <a:cubicBezTo>
                  <a:pt x="4395" y="3395"/>
                  <a:pt x="4391" y="3393"/>
                  <a:pt x="4387" y="3392"/>
                </a:cubicBezTo>
                <a:cubicBezTo>
                  <a:pt x="4381" y="3390"/>
                  <a:pt x="4376" y="3390"/>
                  <a:pt x="4369" y="3388"/>
                </a:cubicBezTo>
                <a:cubicBezTo>
                  <a:pt x="4362" y="3387"/>
                  <a:pt x="4355" y="3384"/>
                  <a:pt x="4348" y="3383"/>
                </a:cubicBezTo>
                <a:cubicBezTo>
                  <a:pt x="4347" y="3383"/>
                  <a:pt x="4347" y="3383"/>
                  <a:pt x="4346" y="3383"/>
                </a:cubicBezTo>
                <a:cubicBezTo>
                  <a:pt x="4345" y="3383"/>
                  <a:pt x="4344" y="3381"/>
                  <a:pt x="4342" y="3381"/>
                </a:cubicBezTo>
                <a:cubicBezTo>
                  <a:pt x="4334" y="3379"/>
                  <a:pt x="4326" y="3377"/>
                  <a:pt x="4317" y="3376"/>
                </a:cubicBezTo>
                <a:cubicBezTo>
                  <a:pt x="4271" y="3368"/>
                  <a:pt x="4224" y="3362"/>
                  <a:pt x="4177" y="3358"/>
                </a:cubicBezTo>
                <a:cubicBezTo>
                  <a:pt x="4131" y="3355"/>
                  <a:pt x="4083" y="3354"/>
                  <a:pt x="4032" y="3355"/>
                </a:cubicBezTo>
                <a:close/>
                <a:moveTo>
                  <a:pt x="1651" y="6398"/>
                </a:moveTo>
                <a:cubicBezTo>
                  <a:pt x="1729" y="6388"/>
                  <a:pt x="1795" y="6483"/>
                  <a:pt x="1910" y="6678"/>
                </a:cubicBezTo>
                <a:cubicBezTo>
                  <a:pt x="1937" y="6725"/>
                  <a:pt x="1963" y="6771"/>
                  <a:pt x="1988" y="6817"/>
                </a:cubicBezTo>
                <a:cubicBezTo>
                  <a:pt x="2038" y="6909"/>
                  <a:pt x="2084" y="7001"/>
                  <a:pt x="2126" y="7092"/>
                </a:cubicBezTo>
                <a:cubicBezTo>
                  <a:pt x="2249" y="7365"/>
                  <a:pt x="2334" y="7632"/>
                  <a:pt x="2381" y="7898"/>
                </a:cubicBezTo>
                <a:cubicBezTo>
                  <a:pt x="2383" y="7906"/>
                  <a:pt x="2383" y="7914"/>
                  <a:pt x="2384" y="7921"/>
                </a:cubicBezTo>
                <a:cubicBezTo>
                  <a:pt x="2398" y="8002"/>
                  <a:pt x="2408" y="8083"/>
                  <a:pt x="2414" y="8164"/>
                </a:cubicBezTo>
                <a:cubicBezTo>
                  <a:pt x="2418" y="8209"/>
                  <a:pt x="2421" y="8253"/>
                  <a:pt x="2422" y="8297"/>
                </a:cubicBezTo>
                <a:cubicBezTo>
                  <a:pt x="2424" y="8342"/>
                  <a:pt x="2424" y="8385"/>
                  <a:pt x="2424" y="8429"/>
                </a:cubicBezTo>
                <a:cubicBezTo>
                  <a:pt x="2423" y="8473"/>
                  <a:pt x="2421" y="8518"/>
                  <a:pt x="2418" y="8562"/>
                </a:cubicBezTo>
                <a:cubicBezTo>
                  <a:pt x="2413" y="8651"/>
                  <a:pt x="2403" y="8740"/>
                  <a:pt x="2389" y="8828"/>
                </a:cubicBezTo>
                <a:cubicBezTo>
                  <a:pt x="2341" y="9137"/>
                  <a:pt x="2225" y="9514"/>
                  <a:pt x="2074" y="9871"/>
                </a:cubicBezTo>
                <a:cubicBezTo>
                  <a:pt x="2013" y="10013"/>
                  <a:pt x="1946" y="10152"/>
                  <a:pt x="1876" y="10282"/>
                </a:cubicBezTo>
                <a:cubicBezTo>
                  <a:pt x="1842" y="10348"/>
                  <a:pt x="1807" y="10411"/>
                  <a:pt x="1770" y="10471"/>
                </a:cubicBezTo>
                <a:cubicBezTo>
                  <a:pt x="1712" y="10567"/>
                  <a:pt x="1659" y="10661"/>
                  <a:pt x="1621" y="10735"/>
                </a:cubicBezTo>
                <a:cubicBezTo>
                  <a:pt x="1582" y="10809"/>
                  <a:pt x="1558" y="10863"/>
                  <a:pt x="1558" y="10879"/>
                </a:cubicBezTo>
                <a:cubicBezTo>
                  <a:pt x="1558" y="10902"/>
                  <a:pt x="1548" y="10929"/>
                  <a:pt x="1533" y="10950"/>
                </a:cubicBezTo>
                <a:cubicBezTo>
                  <a:pt x="1528" y="10957"/>
                  <a:pt x="1522" y="10963"/>
                  <a:pt x="1516" y="10968"/>
                </a:cubicBezTo>
                <a:cubicBezTo>
                  <a:pt x="1512" y="10971"/>
                  <a:pt x="1508" y="10970"/>
                  <a:pt x="1503" y="10966"/>
                </a:cubicBezTo>
                <a:cubicBezTo>
                  <a:pt x="1497" y="10962"/>
                  <a:pt x="1490" y="10954"/>
                  <a:pt x="1483" y="10943"/>
                </a:cubicBezTo>
                <a:cubicBezTo>
                  <a:pt x="1438" y="10876"/>
                  <a:pt x="1360" y="10694"/>
                  <a:pt x="1276" y="10467"/>
                </a:cubicBezTo>
                <a:cubicBezTo>
                  <a:pt x="1248" y="10391"/>
                  <a:pt x="1220" y="10311"/>
                  <a:pt x="1191" y="10227"/>
                </a:cubicBezTo>
                <a:cubicBezTo>
                  <a:pt x="1134" y="10061"/>
                  <a:pt x="1078" y="9885"/>
                  <a:pt x="1030" y="9718"/>
                </a:cubicBezTo>
                <a:cubicBezTo>
                  <a:pt x="1006" y="9634"/>
                  <a:pt x="984" y="9554"/>
                  <a:pt x="965" y="9478"/>
                </a:cubicBezTo>
                <a:cubicBezTo>
                  <a:pt x="947" y="9406"/>
                  <a:pt x="931" y="9335"/>
                  <a:pt x="916" y="9265"/>
                </a:cubicBezTo>
                <a:cubicBezTo>
                  <a:pt x="886" y="9126"/>
                  <a:pt x="862" y="8993"/>
                  <a:pt x="844" y="8864"/>
                </a:cubicBezTo>
                <a:cubicBezTo>
                  <a:pt x="809" y="8606"/>
                  <a:pt x="799" y="8368"/>
                  <a:pt x="815" y="8143"/>
                </a:cubicBezTo>
                <a:cubicBezTo>
                  <a:pt x="823" y="8031"/>
                  <a:pt x="838" y="7921"/>
                  <a:pt x="859" y="7815"/>
                </a:cubicBezTo>
                <a:cubicBezTo>
                  <a:pt x="890" y="7655"/>
                  <a:pt x="935" y="7500"/>
                  <a:pt x="996" y="7349"/>
                </a:cubicBezTo>
                <a:cubicBezTo>
                  <a:pt x="1017" y="7299"/>
                  <a:pt x="1039" y="7250"/>
                  <a:pt x="1063" y="7200"/>
                </a:cubicBezTo>
                <a:cubicBezTo>
                  <a:pt x="1110" y="7101"/>
                  <a:pt x="1165" y="7000"/>
                  <a:pt x="1226" y="6902"/>
                </a:cubicBezTo>
                <a:cubicBezTo>
                  <a:pt x="1256" y="6853"/>
                  <a:pt x="1290" y="6804"/>
                  <a:pt x="1324" y="6755"/>
                </a:cubicBezTo>
                <a:cubicBezTo>
                  <a:pt x="1444" y="6582"/>
                  <a:pt x="1523" y="6474"/>
                  <a:pt x="1589" y="6426"/>
                </a:cubicBezTo>
                <a:cubicBezTo>
                  <a:pt x="1611" y="6410"/>
                  <a:pt x="1632" y="6400"/>
                  <a:pt x="1651" y="6398"/>
                </a:cubicBezTo>
                <a:close/>
                <a:moveTo>
                  <a:pt x="1163" y="11385"/>
                </a:moveTo>
                <a:cubicBezTo>
                  <a:pt x="1157" y="11387"/>
                  <a:pt x="1151" y="11391"/>
                  <a:pt x="1144" y="11397"/>
                </a:cubicBezTo>
                <a:cubicBezTo>
                  <a:pt x="1142" y="11399"/>
                  <a:pt x="1140" y="11401"/>
                  <a:pt x="1138" y="11403"/>
                </a:cubicBezTo>
                <a:cubicBezTo>
                  <a:pt x="1134" y="11407"/>
                  <a:pt x="1128" y="11413"/>
                  <a:pt x="1124" y="11419"/>
                </a:cubicBezTo>
                <a:cubicBezTo>
                  <a:pt x="1113" y="11432"/>
                  <a:pt x="1101" y="11451"/>
                  <a:pt x="1088" y="11472"/>
                </a:cubicBezTo>
                <a:cubicBezTo>
                  <a:pt x="1088" y="11472"/>
                  <a:pt x="1087" y="11474"/>
                  <a:pt x="1087" y="11474"/>
                </a:cubicBezTo>
                <a:cubicBezTo>
                  <a:pt x="1084" y="11479"/>
                  <a:pt x="1081" y="11484"/>
                  <a:pt x="1077" y="11490"/>
                </a:cubicBezTo>
                <a:cubicBezTo>
                  <a:pt x="1076" y="11492"/>
                  <a:pt x="1075" y="11494"/>
                  <a:pt x="1075" y="11495"/>
                </a:cubicBezTo>
                <a:cubicBezTo>
                  <a:pt x="1074" y="11497"/>
                  <a:pt x="1073" y="11499"/>
                  <a:pt x="1072" y="11500"/>
                </a:cubicBezTo>
                <a:cubicBezTo>
                  <a:pt x="1072" y="11501"/>
                  <a:pt x="1071" y="11502"/>
                  <a:pt x="1071" y="11502"/>
                </a:cubicBezTo>
                <a:cubicBezTo>
                  <a:pt x="1060" y="11522"/>
                  <a:pt x="1048" y="11544"/>
                  <a:pt x="1035" y="11570"/>
                </a:cubicBezTo>
                <a:cubicBezTo>
                  <a:pt x="1009" y="11621"/>
                  <a:pt x="980" y="11681"/>
                  <a:pt x="943" y="11760"/>
                </a:cubicBezTo>
                <a:cubicBezTo>
                  <a:pt x="911" y="11830"/>
                  <a:pt x="882" y="11896"/>
                  <a:pt x="855" y="11959"/>
                </a:cubicBezTo>
                <a:cubicBezTo>
                  <a:pt x="854" y="11960"/>
                  <a:pt x="853" y="11961"/>
                  <a:pt x="852" y="11962"/>
                </a:cubicBezTo>
                <a:cubicBezTo>
                  <a:pt x="852" y="11963"/>
                  <a:pt x="851" y="11963"/>
                  <a:pt x="851" y="11964"/>
                </a:cubicBezTo>
                <a:cubicBezTo>
                  <a:pt x="851" y="11964"/>
                  <a:pt x="851" y="11965"/>
                  <a:pt x="851" y="11966"/>
                </a:cubicBezTo>
                <a:cubicBezTo>
                  <a:pt x="835" y="12002"/>
                  <a:pt x="822" y="12035"/>
                  <a:pt x="808" y="12069"/>
                </a:cubicBezTo>
                <a:cubicBezTo>
                  <a:pt x="807" y="12072"/>
                  <a:pt x="804" y="12076"/>
                  <a:pt x="803" y="12079"/>
                </a:cubicBezTo>
                <a:cubicBezTo>
                  <a:pt x="802" y="12081"/>
                  <a:pt x="802" y="12081"/>
                  <a:pt x="802" y="12083"/>
                </a:cubicBezTo>
                <a:cubicBezTo>
                  <a:pt x="801" y="12085"/>
                  <a:pt x="800" y="12089"/>
                  <a:pt x="799" y="12092"/>
                </a:cubicBezTo>
                <a:cubicBezTo>
                  <a:pt x="795" y="12101"/>
                  <a:pt x="791" y="12111"/>
                  <a:pt x="787" y="12120"/>
                </a:cubicBezTo>
                <a:cubicBezTo>
                  <a:pt x="786" y="12122"/>
                  <a:pt x="785" y="12124"/>
                  <a:pt x="784" y="12125"/>
                </a:cubicBezTo>
                <a:cubicBezTo>
                  <a:pt x="695" y="12376"/>
                  <a:pt x="632" y="12631"/>
                  <a:pt x="596" y="12876"/>
                </a:cubicBezTo>
                <a:cubicBezTo>
                  <a:pt x="596" y="12877"/>
                  <a:pt x="596" y="12878"/>
                  <a:pt x="596" y="12878"/>
                </a:cubicBezTo>
                <a:cubicBezTo>
                  <a:pt x="596" y="12882"/>
                  <a:pt x="595" y="12885"/>
                  <a:pt x="595" y="12889"/>
                </a:cubicBezTo>
                <a:cubicBezTo>
                  <a:pt x="595" y="12891"/>
                  <a:pt x="595" y="12894"/>
                  <a:pt x="595" y="12896"/>
                </a:cubicBezTo>
                <a:cubicBezTo>
                  <a:pt x="595" y="12898"/>
                  <a:pt x="595" y="12901"/>
                  <a:pt x="595" y="12903"/>
                </a:cubicBezTo>
                <a:cubicBezTo>
                  <a:pt x="595" y="12907"/>
                  <a:pt x="594" y="12912"/>
                  <a:pt x="594" y="12916"/>
                </a:cubicBezTo>
                <a:cubicBezTo>
                  <a:pt x="591" y="12954"/>
                  <a:pt x="587" y="12992"/>
                  <a:pt x="586" y="13033"/>
                </a:cubicBezTo>
                <a:cubicBezTo>
                  <a:pt x="583" y="13088"/>
                  <a:pt x="583" y="13148"/>
                  <a:pt x="583" y="13208"/>
                </a:cubicBezTo>
                <a:cubicBezTo>
                  <a:pt x="583" y="13332"/>
                  <a:pt x="585" y="13434"/>
                  <a:pt x="591" y="13525"/>
                </a:cubicBezTo>
                <a:cubicBezTo>
                  <a:pt x="594" y="13566"/>
                  <a:pt x="597" y="13605"/>
                  <a:pt x="602" y="13642"/>
                </a:cubicBezTo>
                <a:cubicBezTo>
                  <a:pt x="603" y="13651"/>
                  <a:pt x="604" y="13659"/>
                  <a:pt x="606" y="13668"/>
                </a:cubicBezTo>
                <a:cubicBezTo>
                  <a:pt x="609" y="13695"/>
                  <a:pt x="613" y="13720"/>
                  <a:pt x="618" y="13745"/>
                </a:cubicBezTo>
                <a:cubicBezTo>
                  <a:pt x="618" y="13745"/>
                  <a:pt x="619" y="13746"/>
                  <a:pt x="619" y="13746"/>
                </a:cubicBezTo>
                <a:cubicBezTo>
                  <a:pt x="620" y="13755"/>
                  <a:pt x="621" y="13765"/>
                  <a:pt x="623" y="13773"/>
                </a:cubicBezTo>
                <a:cubicBezTo>
                  <a:pt x="623" y="13773"/>
                  <a:pt x="623" y="13775"/>
                  <a:pt x="623" y="13775"/>
                </a:cubicBezTo>
                <a:cubicBezTo>
                  <a:pt x="630" y="13807"/>
                  <a:pt x="638" y="13837"/>
                  <a:pt x="647" y="13867"/>
                </a:cubicBezTo>
                <a:cubicBezTo>
                  <a:pt x="655" y="13896"/>
                  <a:pt x="666" y="13924"/>
                  <a:pt x="677" y="13952"/>
                </a:cubicBezTo>
                <a:cubicBezTo>
                  <a:pt x="681" y="13961"/>
                  <a:pt x="684" y="13970"/>
                  <a:pt x="688" y="13979"/>
                </a:cubicBezTo>
                <a:cubicBezTo>
                  <a:pt x="688" y="13980"/>
                  <a:pt x="689" y="13981"/>
                  <a:pt x="689" y="13981"/>
                </a:cubicBezTo>
                <a:cubicBezTo>
                  <a:pt x="689" y="13982"/>
                  <a:pt x="690" y="13983"/>
                  <a:pt x="690" y="13984"/>
                </a:cubicBezTo>
                <a:cubicBezTo>
                  <a:pt x="697" y="13999"/>
                  <a:pt x="703" y="14014"/>
                  <a:pt x="710" y="14029"/>
                </a:cubicBezTo>
                <a:cubicBezTo>
                  <a:pt x="730" y="14071"/>
                  <a:pt x="752" y="14114"/>
                  <a:pt x="778" y="14160"/>
                </a:cubicBezTo>
                <a:cubicBezTo>
                  <a:pt x="808" y="14213"/>
                  <a:pt x="834" y="14253"/>
                  <a:pt x="855" y="14283"/>
                </a:cubicBezTo>
                <a:cubicBezTo>
                  <a:pt x="855" y="14283"/>
                  <a:pt x="855" y="14284"/>
                  <a:pt x="855" y="14284"/>
                </a:cubicBezTo>
                <a:cubicBezTo>
                  <a:pt x="866" y="14298"/>
                  <a:pt x="895" y="14330"/>
                  <a:pt x="896" y="14331"/>
                </a:cubicBezTo>
                <a:cubicBezTo>
                  <a:pt x="897" y="14331"/>
                  <a:pt x="857" y="14228"/>
                  <a:pt x="834" y="14164"/>
                </a:cubicBezTo>
                <a:cubicBezTo>
                  <a:pt x="833" y="14163"/>
                  <a:pt x="833" y="14161"/>
                  <a:pt x="832" y="14160"/>
                </a:cubicBezTo>
                <a:cubicBezTo>
                  <a:pt x="813" y="14121"/>
                  <a:pt x="795" y="14081"/>
                  <a:pt x="779" y="14039"/>
                </a:cubicBezTo>
                <a:cubicBezTo>
                  <a:pt x="775" y="14028"/>
                  <a:pt x="770" y="14017"/>
                  <a:pt x="766" y="14006"/>
                </a:cubicBezTo>
                <a:cubicBezTo>
                  <a:pt x="766" y="14005"/>
                  <a:pt x="766" y="14004"/>
                  <a:pt x="766" y="14004"/>
                </a:cubicBezTo>
                <a:cubicBezTo>
                  <a:pt x="766" y="14003"/>
                  <a:pt x="766" y="14003"/>
                  <a:pt x="766" y="14002"/>
                </a:cubicBezTo>
                <a:cubicBezTo>
                  <a:pt x="761" y="13987"/>
                  <a:pt x="755" y="13973"/>
                  <a:pt x="750" y="13958"/>
                </a:cubicBezTo>
                <a:cubicBezTo>
                  <a:pt x="750" y="13956"/>
                  <a:pt x="749" y="13955"/>
                  <a:pt x="749" y="13954"/>
                </a:cubicBezTo>
                <a:cubicBezTo>
                  <a:pt x="743" y="13937"/>
                  <a:pt x="739" y="13920"/>
                  <a:pt x="734" y="13903"/>
                </a:cubicBezTo>
                <a:cubicBezTo>
                  <a:pt x="734" y="13902"/>
                  <a:pt x="734" y="13901"/>
                  <a:pt x="734" y="13901"/>
                </a:cubicBezTo>
                <a:cubicBezTo>
                  <a:pt x="730" y="13886"/>
                  <a:pt x="726" y="13872"/>
                  <a:pt x="722" y="13857"/>
                </a:cubicBezTo>
                <a:cubicBezTo>
                  <a:pt x="722" y="13856"/>
                  <a:pt x="722" y="13855"/>
                  <a:pt x="722" y="13855"/>
                </a:cubicBezTo>
                <a:cubicBezTo>
                  <a:pt x="682" y="13727"/>
                  <a:pt x="671" y="13623"/>
                  <a:pt x="674" y="13443"/>
                </a:cubicBezTo>
                <a:cubicBezTo>
                  <a:pt x="674" y="13441"/>
                  <a:pt x="675" y="13441"/>
                  <a:pt x="674" y="13439"/>
                </a:cubicBezTo>
                <a:cubicBezTo>
                  <a:pt x="674" y="13439"/>
                  <a:pt x="674" y="13438"/>
                  <a:pt x="674" y="13438"/>
                </a:cubicBezTo>
                <a:cubicBezTo>
                  <a:pt x="674" y="13402"/>
                  <a:pt x="675" y="13367"/>
                  <a:pt x="676" y="13329"/>
                </a:cubicBezTo>
                <a:cubicBezTo>
                  <a:pt x="677" y="13289"/>
                  <a:pt x="678" y="13246"/>
                  <a:pt x="681" y="13203"/>
                </a:cubicBezTo>
                <a:cubicBezTo>
                  <a:pt x="685" y="13135"/>
                  <a:pt x="692" y="13070"/>
                  <a:pt x="700" y="13006"/>
                </a:cubicBezTo>
                <a:cubicBezTo>
                  <a:pt x="701" y="12999"/>
                  <a:pt x="701" y="12992"/>
                  <a:pt x="702" y="12985"/>
                </a:cubicBezTo>
                <a:cubicBezTo>
                  <a:pt x="710" y="12924"/>
                  <a:pt x="720" y="12864"/>
                  <a:pt x="731" y="12805"/>
                </a:cubicBezTo>
                <a:cubicBezTo>
                  <a:pt x="731" y="12805"/>
                  <a:pt x="731" y="12804"/>
                  <a:pt x="731" y="12804"/>
                </a:cubicBezTo>
                <a:cubicBezTo>
                  <a:pt x="732" y="12803"/>
                  <a:pt x="733" y="12804"/>
                  <a:pt x="733" y="12804"/>
                </a:cubicBezTo>
                <a:cubicBezTo>
                  <a:pt x="739" y="12774"/>
                  <a:pt x="744" y="12744"/>
                  <a:pt x="751" y="12715"/>
                </a:cubicBezTo>
                <a:cubicBezTo>
                  <a:pt x="761" y="12674"/>
                  <a:pt x="772" y="12633"/>
                  <a:pt x="784" y="12592"/>
                </a:cubicBezTo>
                <a:cubicBezTo>
                  <a:pt x="792" y="12566"/>
                  <a:pt x="802" y="12539"/>
                  <a:pt x="811" y="12512"/>
                </a:cubicBezTo>
                <a:cubicBezTo>
                  <a:pt x="833" y="12449"/>
                  <a:pt x="857" y="12384"/>
                  <a:pt x="885" y="12317"/>
                </a:cubicBezTo>
                <a:cubicBezTo>
                  <a:pt x="885" y="12317"/>
                  <a:pt x="885" y="12316"/>
                  <a:pt x="885" y="12315"/>
                </a:cubicBezTo>
                <a:cubicBezTo>
                  <a:pt x="885" y="12315"/>
                  <a:pt x="886" y="12316"/>
                  <a:pt x="887" y="12315"/>
                </a:cubicBezTo>
                <a:cubicBezTo>
                  <a:pt x="887" y="12314"/>
                  <a:pt x="887" y="12311"/>
                  <a:pt x="888" y="12310"/>
                </a:cubicBezTo>
                <a:cubicBezTo>
                  <a:pt x="888" y="12309"/>
                  <a:pt x="889" y="12308"/>
                  <a:pt x="889" y="12307"/>
                </a:cubicBezTo>
                <a:cubicBezTo>
                  <a:pt x="890" y="12304"/>
                  <a:pt x="891" y="12302"/>
                  <a:pt x="892" y="12299"/>
                </a:cubicBezTo>
                <a:cubicBezTo>
                  <a:pt x="898" y="12286"/>
                  <a:pt x="903" y="12272"/>
                  <a:pt x="909" y="12259"/>
                </a:cubicBezTo>
                <a:cubicBezTo>
                  <a:pt x="909" y="12258"/>
                  <a:pt x="910" y="12259"/>
                  <a:pt x="910" y="12259"/>
                </a:cubicBezTo>
                <a:cubicBezTo>
                  <a:pt x="923" y="12230"/>
                  <a:pt x="936" y="12201"/>
                  <a:pt x="950" y="12172"/>
                </a:cubicBezTo>
                <a:cubicBezTo>
                  <a:pt x="974" y="12120"/>
                  <a:pt x="1001" y="12065"/>
                  <a:pt x="1030" y="12010"/>
                </a:cubicBezTo>
                <a:cubicBezTo>
                  <a:pt x="1043" y="11984"/>
                  <a:pt x="1055" y="11959"/>
                  <a:pt x="1069" y="11932"/>
                </a:cubicBezTo>
                <a:cubicBezTo>
                  <a:pt x="1124" y="11829"/>
                  <a:pt x="1166" y="11751"/>
                  <a:pt x="1195" y="11689"/>
                </a:cubicBezTo>
                <a:cubicBezTo>
                  <a:pt x="1210" y="11658"/>
                  <a:pt x="1221" y="11630"/>
                  <a:pt x="1230" y="11607"/>
                </a:cubicBezTo>
                <a:cubicBezTo>
                  <a:pt x="1239" y="11584"/>
                  <a:pt x="1245" y="11563"/>
                  <a:pt x="1248" y="11545"/>
                </a:cubicBezTo>
                <a:cubicBezTo>
                  <a:pt x="1250" y="11509"/>
                  <a:pt x="1241" y="11482"/>
                  <a:pt x="1222" y="11445"/>
                </a:cubicBezTo>
                <a:cubicBezTo>
                  <a:pt x="1208" y="11420"/>
                  <a:pt x="1198" y="11403"/>
                  <a:pt x="1189" y="11390"/>
                </a:cubicBezTo>
                <a:cubicBezTo>
                  <a:pt x="1188" y="11390"/>
                  <a:pt x="1187" y="11389"/>
                  <a:pt x="1187" y="11389"/>
                </a:cubicBezTo>
                <a:cubicBezTo>
                  <a:pt x="1185" y="11387"/>
                  <a:pt x="1182" y="11386"/>
                  <a:pt x="1179" y="11385"/>
                </a:cubicBezTo>
                <a:cubicBezTo>
                  <a:pt x="1179" y="11385"/>
                  <a:pt x="1178" y="11385"/>
                  <a:pt x="1178" y="11385"/>
                </a:cubicBezTo>
                <a:cubicBezTo>
                  <a:pt x="1173" y="11384"/>
                  <a:pt x="1169" y="11383"/>
                  <a:pt x="1163" y="11385"/>
                </a:cubicBezTo>
                <a:close/>
              </a:path>
            </a:pathLst>
          </a:custGeom>
          <a:ln w="12700">
            <a:miter lim="400000"/>
          </a:ln>
        </p:spPr>
      </p:pic>
      <p:sp>
        <p:nvSpPr>
          <p:cNvPr id="2" name="Slide Number Placeholder 1">
            <a:extLst>
              <a:ext uri="{FF2B5EF4-FFF2-40B4-BE49-F238E27FC236}">
                <a16:creationId xmlns:a16="http://schemas.microsoft.com/office/drawing/2014/main" id="{DF243F2C-C010-3F42-8C17-57C00BAD6F37}"/>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41FxB2WhHyL.jpg" descr="41FxB2WhHyL.jpg"/>
          <p:cNvPicPr>
            <a:picLocks noGrp="1"/>
          </p:cNvPicPr>
          <p:nvPr>
            <p:ph type="pic" idx="14"/>
          </p:nvPr>
        </p:nvPicPr>
        <p:blipFill>
          <a:blip r:embed="rId2">
            <a:extLst/>
          </a:blip>
          <a:stretch>
            <a:fillRect/>
          </a:stretch>
        </p:blipFill>
        <p:spPr>
          <a:xfrm>
            <a:off x="6691219" y="558799"/>
            <a:ext cx="5842001" cy="8661401"/>
          </a:xfrm>
          <a:prstGeom prst="rect">
            <a:avLst/>
          </a:prstGeom>
        </p:spPr>
      </p:pic>
      <p:sp>
        <p:nvSpPr>
          <p:cNvPr id="194" name="Evelyn Underhill"/>
          <p:cNvSpPr txBox="1">
            <a:spLocks noGrp="1"/>
          </p:cNvSpPr>
          <p:nvPr>
            <p:ph type="title"/>
          </p:nvPr>
        </p:nvSpPr>
        <p:spPr>
          <a:xfrm>
            <a:off x="825500" y="2806700"/>
            <a:ext cx="5676900" cy="2032000"/>
          </a:xfrm>
          <a:prstGeom prst="rect">
            <a:avLst/>
          </a:prstGeom>
        </p:spPr>
        <p:txBody>
          <a:bodyPr/>
          <a:lstStyle/>
          <a:p>
            <a:r>
              <a:rPr dirty="0"/>
              <a:t>Evelyn Underhill</a:t>
            </a:r>
          </a:p>
        </p:txBody>
      </p:sp>
      <p:sp>
        <p:nvSpPr>
          <p:cNvPr id="195" name="1875—1941"/>
          <p:cNvSpPr txBox="1"/>
          <p:nvPr/>
        </p:nvSpPr>
        <p:spPr>
          <a:xfrm>
            <a:off x="2089150" y="5041900"/>
            <a:ext cx="2527300"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800"/>
            </a:lvl1pPr>
          </a:lstStyle>
          <a:p>
            <a:r>
              <a:t>1875—1941</a:t>
            </a:r>
          </a:p>
        </p:txBody>
      </p:sp>
      <p:sp>
        <p:nvSpPr>
          <p:cNvPr id="2" name="Slide Number Placeholder 1">
            <a:extLst>
              <a:ext uri="{FF2B5EF4-FFF2-40B4-BE49-F238E27FC236}">
                <a16:creationId xmlns:a16="http://schemas.microsoft.com/office/drawing/2014/main" id="{3DCD1766-EB53-DB43-9409-0DFA6533F802}"/>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gratitude.jpg" descr="gratitude.jpg"/>
          <p:cNvPicPr>
            <a:picLocks noGrp="1" noChangeAspect="1"/>
          </p:cNvPicPr>
          <p:nvPr>
            <p:ph type="pic" idx="13"/>
          </p:nvPr>
        </p:nvPicPr>
        <p:blipFill>
          <a:blip r:embed="rId2">
            <a:extLst/>
          </a:blip>
          <a:srcRect/>
          <a:stretch>
            <a:fillRect/>
          </a:stretch>
        </p:blipFill>
        <p:spPr>
          <a:xfrm>
            <a:off x="154236" y="1554594"/>
            <a:ext cx="12696328" cy="6644412"/>
          </a:xfrm>
          <a:prstGeom prst="rect">
            <a:avLst/>
          </a:prstGeom>
          <a:ln w="25400">
            <a:solidFill>
              <a:srgbClr val="F3F7F5"/>
            </a:solidFill>
          </a:ln>
          <a:effectLst>
            <a:outerShdw blurRad="50800" dist="25400" dir="3600000" rotWithShape="0">
              <a:srgbClr val="000000">
                <a:alpha val="70000"/>
              </a:srgbClr>
            </a:outerShdw>
          </a:effectLst>
        </p:spPr>
      </p:pic>
      <p:sp>
        <p:nvSpPr>
          <p:cNvPr id="2" name="Slide Number Placeholder 1">
            <a:extLst>
              <a:ext uri="{FF2B5EF4-FFF2-40B4-BE49-F238E27FC236}">
                <a16:creationId xmlns:a16="http://schemas.microsoft.com/office/drawing/2014/main" id="{A4E4FE18-EE7C-2140-B32C-6E6697A9BD6C}"/>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7F3"/>
        </a:solidFill>
        <a:effectLst/>
      </p:bgPr>
    </p:bg>
    <p:spTree>
      <p:nvGrpSpPr>
        <p:cNvPr id="1" name=""/>
        <p:cNvGrpSpPr/>
        <p:nvPr/>
      </p:nvGrpSpPr>
      <p:grpSpPr>
        <a:xfrm>
          <a:off x="0" y="0"/>
          <a:ext cx="0" cy="0"/>
          <a:chOff x="0" y="0"/>
          <a:chExt cx="0" cy="0"/>
        </a:xfrm>
      </p:grpSpPr>
      <p:pic>
        <p:nvPicPr>
          <p:cNvPr id="199" name="ElizabethSeton.jpg" descr="ElizabethSeton.jpg"/>
          <p:cNvPicPr>
            <a:picLocks noGrp="1"/>
          </p:cNvPicPr>
          <p:nvPr>
            <p:ph type="pic" idx="14"/>
          </p:nvPr>
        </p:nvPicPr>
        <p:blipFill>
          <a:blip r:embed="rId2">
            <a:extLst/>
          </a:blip>
          <a:stretch>
            <a:fillRect/>
          </a:stretch>
        </p:blipFill>
        <p:spPr>
          <a:xfrm>
            <a:off x="7053166" y="976834"/>
            <a:ext cx="5143566" cy="6112703"/>
          </a:xfrm>
          <a:prstGeom prst="rect">
            <a:avLst/>
          </a:prstGeom>
        </p:spPr>
      </p:pic>
      <p:pic>
        <p:nvPicPr>
          <p:cNvPr id="200" name="JaneDeChantal.jpg" descr="JaneDeChantal.jpg"/>
          <p:cNvPicPr>
            <a:picLocks noGrp="1"/>
          </p:cNvPicPr>
          <p:nvPr>
            <p:ph type="pic" idx="15"/>
          </p:nvPr>
        </p:nvPicPr>
        <p:blipFill>
          <a:blip r:embed="rId3">
            <a:extLst/>
          </a:blip>
          <a:stretch>
            <a:fillRect/>
          </a:stretch>
        </p:blipFill>
        <p:spPr>
          <a:xfrm>
            <a:off x="957166" y="976833"/>
            <a:ext cx="5143566" cy="6112704"/>
          </a:xfrm>
          <a:prstGeom prst="rect">
            <a:avLst/>
          </a:prstGeom>
        </p:spPr>
      </p:pic>
      <p:sp>
        <p:nvSpPr>
          <p:cNvPr id="201" name="St. Jane de Chantal"/>
          <p:cNvSpPr txBox="1"/>
          <p:nvPr/>
        </p:nvSpPr>
        <p:spPr>
          <a:xfrm>
            <a:off x="788695" y="7352904"/>
            <a:ext cx="5063887" cy="711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1600"/>
              </a:spcBef>
              <a:defRPr sz="5600">
                <a:solidFill>
                  <a:srgbClr val="D93E2B"/>
                </a:solidFill>
                <a:latin typeface="+mn-lt"/>
                <a:ea typeface="+mn-ea"/>
                <a:cs typeface="+mn-cs"/>
                <a:sym typeface="Bodoni SvtyTwo ITC TT-Book"/>
              </a:defRPr>
            </a:lvl1pPr>
          </a:lstStyle>
          <a:p>
            <a:r>
              <a:rPr sz="4400" dirty="0"/>
              <a:t>St. Jane de Chantal</a:t>
            </a:r>
          </a:p>
        </p:txBody>
      </p:sp>
      <p:sp>
        <p:nvSpPr>
          <p:cNvPr id="202" name="St. Elizabeth Seton"/>
          <p:cNvSpPr txBox="1"/>
          <p:nvPr/>
        </p:nvSpPr>
        <p:spPr>
          <a:xfrm>
            <a:off x="7033793" y="7352905"/>
            <a:ext cx="4906792" cy="711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1600"/>
              </a:spcBef>
              <a:defRPr sz="5600">
                <a:solidFill>
                  <a:srgbClr val="D93E2B"/>
                </a:solidFill>
                <a:latin typeface="+mn-lt"/>
                <a:ea typeface="+mn-ea"/>
                <a:cs typeface="+mn-cs"/>
                <a:sym typeface="Bodoni SvtyTwo ITC TT-Book"/>
              </a:defRPr>
            </a:lvl1pPr>
          </a:lstStyle>
          <a:p>
            <a:r>
              <a:rPr sz="4400" dirty="0"/>
              <a:t>St. Elizabeth Seton</a:t>
            </a:r>
          </a:p>
        </p:txBody>
      </p:sp>
      <p:sp>
        <p:nvSpPr>
          <p:cNvPr id="203" name="1572—1641"/>
          <p:cNvSpPr txBox="1"/>
          <p:nvPr/>
        </p:nvSpPr>
        <p:spPr>
          <a:xfrm>
            <a:off x="2146212" y="8191500"/>
            <a:ext cx="2146301"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200"/>
            </a:lvl1pPr>
          </a:lstStyle>
          <a:p>
            <a:r>
              <a:t>1572—1641</a:t>
            </a:r>
          </a:p>
        </p:txBody>
      </p:sp>
      <p:sp>
        <p:nvSpPr>
          <p:cNvPr id="204" name="1774—1821"/>
          <p:cNvSpPr txBox="1"/>
          <p:nvPr/>
        </p:nvSpPr>
        <p:spPr>
          <a:xfrm>
            <a:off x="8551798" y="8191500"/>
            <a:ext cx="2146301"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200"/>
            </a:lvl1pPr>
          </a:lstStyle>
          <a:p>
            <a:r>
              <a:t>1774—1821</a:t>
            </a:r>
          </a:p>
        </p:txBody>
      </p:sp>
      <p:sp>
        <p:nvSpPr>
          <p:cNvPr id="2" name="Slide Number Placeholder 1">
            <a:extLst>
              <a:ext uri="{FF2B5EF4-FFF2-40B4-BE49-F238E27FC236}">
                <a16:creationId xmlns:a16="http://schemas.microsoft.com/office/drawing/2014/main" id="{D04F617A-DF35-0540-9F27-62A316A4D2E7}"/>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EB9"/>
        </a:solidFill>
        <a:effectLst/>
      </p:bgPr>
    </p:bg>
    <p:spTree>
      <p:nvGrpSpPr>
        <p:cNvPr id="1" name=""/>
        <p:cNvGrpSpPr/>
        <p:nvPr/>
      </p:nvGrpSpPr>
      <p:grpSpPr>
        <a:xfrm>
          <a:off x="0" y="0"/>
          <a:ext cx="0" cy="0"/>
          <a:chOff x="0" y="0"/>
          <a:chExt cx="0" cy="0"/>
        </a:xfrm>
      </p:grpSpPr>
      <p:sp>
        <p:nvSpPr>
          <p:cNvPr id="206" name="Ignatius of Loyola"/>
          <p:cNvSpPr txBox="1">
            <a:spLocks noGrp="1"/>
          </p:cNvSpPr>
          <p:nvPr>
            <p:ph type="title"/>
          </p:nvPr>
        </p:nvSpPr>
        <p:spPr>
          <a:xfrm>
            <a:off x="825500" y="2806700"/>
            <a:ext cx="5676900" cy="2032000"/>
          </a:xfrm>
          <a:prstGeom prst="rect">
            <a:avLst/>
          </a:prstGeom>
        </p:spPr>
        <p:txBody>
          <a:bodyPr/>
          <a:lstStyle/>
          <a:p>
            <a:r>
              <a:t>Ignatius of Loyola</a:t>
            </a:r>
          </a:p>
        </p:txBody>
      </p:sp>
      <p:sp>
        <p:nvSpPr>
          <p:cNvPr id="207" name="1491—1556"/>
          <p:cNvSpPr txBox="1"/>
          <p:nvPr/>
        </p:nvSpPr>
        <p:spPr>
          <a:xfrm>
            <a:off x="1987286" y="5118099"/>
            <a:ext cx="2717801"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100"/>
            </a:lvl1pPr>
          </a:lstStyle>
          <a:p>
            <a:r>
              <a:t>1491—1556</a:t>
            </a:r>
          </a:p>
        </p:txBody>
      </p:sp>
      <p:grpSp>
        <p:nvGrpSpPr>
          <p:cNvPr id="210" name="st-ignatius-4.jpg"/>
          <p:cNvGrpSpPr/>
          <p:nvPr/>
        </p:nvGrpSpPr>
        <p:grpSpPr>
          <a:xfrm>
            <a:off x="6738641" y="1018137"/>
            <a:ext cx="5647802" cy="7575605"/>
            <a:chOff x="0" y="0"/>
            <a:chExt cx="5647800" cy="7575603"/>
          </a:xfrm>
        </p:grpSpPr>
        <p:pic>
          <p:nvPicPr>
            <p:cNvPr id="209" name="st-ignatius-4.jpg" descr="st-ignatius-4.jpg"/>
            <p:cNvPicPr>
              <a:picLocks noChangeAspect="1"/>
            </p:cNvPicPr>
            <p:nvPr/>
          </p:nvPicPr>
          <p:blipFill>
            <a:blip r:embed="rId2">
              <a:extLst/>
            </a:blip>
            <a:stretch>
              <a:fillRect/>
            </a:stretch>
          </p:blipFill>
          <p:spPr>
            <a:xfrm>
              <a:off x="127000" y="88900"/>
              <a:ext cx="5393801" cy="7245404"/>
            </a:xfrm>
            <a:prstGeom prst="rect">
              <a:avLst/>
            </a:prstGeom>
            <a:ln>
              <a:noFill/>
            </a:ln>
            <a:effectLst/>
          </p:spPr>
        </p:pic>
        <p:pic>
          <p:nvPicPr>
            <p:cNvPr id="208" name="st-ignatius-4.jpg" descr="st-ignatius-4.jpg"/>
            <p:cNvPicPr>
              <a:picLocks/>
            </p:cNvPicPr>
            <p:nvPr/>
          </p:nvPicPr>
          <p:blipFill>
            <a:blip r:embed="rId3">
              <a:extLst/>
            </a:blip>
            <a:stretch>
              <a:fillRect/>
            </a:stretch>
          </p:blipFill>
          <p:spPr>
            <a:xfrm>
              <a:off x="0" y="0"/>
              <a:ext cx="5647801" cy="7575604"/>
            </a:xfrm>
            <a:prstGeom prst="rect">
              <a:avLst/>
            </a:prstGeom>
            <a:effectLst/>
          </p:spPr>
        </p:pic>
      </p:grpSp>
      <p:sp>
        <p:nvSpPr>
          <p:cNvPr id="2" name="Slide Number Placeholder 1">
            <a:extLst>
              <a:ext uri="{FF2B5EF4-FFF2-40B4-BE49-F238E27FC236}">
                <a16:creationId xmlns:a16="http://schemas.microsoft.com/office/drawing/2014/main" id="{72173FF1-B9FD-614C-9B10-D63181803C13}"/>
              </a:ext>
            </a:extLst>
          </p:cNvPr>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stickers-hand-holding-the-sun-in-the-dead-sea.jpg" descr="stickers-hand-holding-the-sun-in-the-dead-sea.jpg"/>
          <p:cNvPicPr>
            <a:picLocks noGrp="1"/>
          </p:cNvPicPr>
          <p:nvPr>
            <p:ph type="pic" idx="13"/>
          </p:nvPr>
        </p:nvPicPr>
        <p:blipFill>
          <a:blip r:embed="rId2">
            <a:extLst/>
          </a:blip>
          <a:srcRect l="7491" t="5455" r="5333" b="10920"/>
          <a:stretch>
            <a:fillRect/>
          </a:stretch>
        </p:blipFill>
        <p:spPr>
          <a:xfrm>
            <a:off x="-331591" y="-144463"/>
            <a:ext cx="14747028" cy="10042680"/>
          </a:xfrm>
          <a:prstGeom prst="rect">
            <a:avLst/>
          </a:prstGeom>
        </p:spPr>
      </p:pic>
      <p:sp>
        <p:nvSpPr>
          <p:cNvPr id="2" name="Slide Number Placeholder 1">
            <a:extLst>
              <a:ext uri="{FF2B5EF4-FFF2-40B4-BE49-F238E27FC236}">
                <a16:creationId xmlns:a16="http://schemas.microsoft.com/office/drawing/2014/main" id="{369E74CE-8FDD-3540-B726-56C4B99C9D92}"/>
              </a:ext>
            </a:extLst>
          </p:cNvPr>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wayofpilgrim.jpg" descr="wayofpilgrim.jpg"/>
          <p:cNvPicPr>
            <a:picLocks noGrp="1"/>
          </p:cNvPicPr>
          <p:nvPr>
            <p:ph type="pic" idx="14"/>
          </p:nvPr>
        </p:nvPicPr>
        <p:blipFill>
          <a:blip r:embed="rId2">
            <a:extLst/>
          </a:blip>
          <a:stretch>
            <a:fillRect/>
          </a:stretch>
        </p:blipFill>
        <p:spPr>
          <a:xfrm>
            <a:off x="646661" y="876299"/>
            <a:ext cx="5399051" cy="8001002"/>
          </a:xfrm>
          <a:prstGeom prst="rect">
            <a:avLst/>
          </a:prstGeom>
        </p:spPr>
      </p:pic>
      <p:sp>
        <p:nvSpPr>
          <p:cNvPr id="215" name="Prayer of the Heart"/>
          <p:cNvSpPr txBox="1">
            <a:spLocks noGrp="1"/>
          </p:cNvSpPr>
          <p:nvPr>
            <p:ph type="title"/>
          </p:nvPr>
        </p:nvSpPr>
        <p:spPr>
          <a:xfrm>
            <a:off x="6775450" y="1752600"/>
            <a:ext cx="5676900" cy="2032000"/>
          </a:xfrm>
          <a:prstGeom prst="rect">
            <a:avLst/>
          </a:prstGeom>
        </p:spPr>
        <p:txBody>
          <a:bodyPr/>
          <a:lstStyle/>
          <a:p>
            <a:r>
              <a:rPr dirty="0"/>
              <a:t>Prayer of the Heart</a:t>
            </a:r>
          </a:p>
        </p:txBody>
      </p:sp>
      <p:sp>
        <p:nvSpPr>
          <p:cNvPr id="216" name="Eastern Orthodox Spirituality…"/>
          <p:cNvSpPr txBox="1">
            <a:spLocks noGrp="1"/>
          </p:cNvSpPr>
          <p:nvPr>
            <p:ph type="body" sz="quarter" idx="1"/>
          </p:nvPr>
        </p:nvSpPr>
        <p:spPr>
          <a:xfrm>
            <a:off x="6775450" y="4083050"/>
            <a:ext cx="5676900" cy="4013200"/>
          </a:xfrm>
          <a:prstGeom prst="rect">
            <a:avLst/>
          </a:prstGeom>
        </p:spPr>
        <p:txBody>
          <a:bodyPr/>
          <a:lstStyle/>
          <a:p>
            <a:pPr algn="ctr">
              <a:defRPr sz="3100"/>
            </a:pPr>
            <a:r>
              <a:t>Eastern Orthodox Spirituality </a:t>
            </a:r>
          </a:p>
          <a:p>
            <a:pPr algn="ctr">
              <a:defRPr sz="3100"/>
            </a:pPr>
            <a:endParaRPr/>
          </a:p>
          <a:p>
            <a:pPr algn="ctr">
              <a:defRPr sz="3100"/>
            </a:pPr>
            <a:r>
              <a:t>and </a:t>
            </a:r>
          </a:p>
          <a:p>
            <a:pPr algn="ctr">
              <a:defRPr sz="3100"/>
            </a:pPr>
            <a:endParaRPr/>
          </a:p>
          <a:p>
            <a:pPr algn="ctr">
              <a:defRPr sz="3100"/>
            </a:pPr>
            <a:r>
              <a:t>The Jesus Prayer</a:t>
            </a:r>
          </a:p>
        </p:txBody>
      </p:sp>
      <p:sp>
        <p:nvSpPr>
          <p:cNvPr id="2" name="Slide Number Placeholder 1">
            <a:extLst>
              <a:ext uri="{FF2B5EF4-FFF2-40B4-BE49-F238E27FC236}">
                <a16:creationId xmlns:a16="http://schemas.microsoft.com/office/drawing/2014/main" id="{AC0E3ECA-F94A-1F42-81ED-EF2B316F366A}"/>
              </a:ext>
            </a:extLst>
          </p:cNvPr>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Hesed"/>
          <p:cNvSpPr txBox="1">
            <a:spLocks noGrp="1"/>
          </p:cNvSpPr>
          <p:nvPr>
            <p:ph type="title"/>
          </p:nvPr>
        </p:nvSpPr>
        <p:spPr>
          <a:prstGeom prst="rect">
            <a:avLst/>
          </a:prstGeom>
        </p:spPr>
        <p:txBody>
          <a:bodyPr/>
          <a:lstStyle>
            <a:lvl1pPr defTabSz="554990">
              <a:spcBef>
                <a:spcPts val="1500"/>
              </a:spcBef>
              <a:defRPr sz="7315"/>
            </a:lvl1pPr>
          </a:lstStyle>
          <a:p>
            <a:r>
              <a:t>Hesed</a:t>
            </a:r>
          </a:p>
        </p:txBody>
      </p:sp>
      <p:sp>
        <p:nvSpPr>
          <p:cNvPr id="219" name="Repetitive recitation…"/>
          <p:cNvSpPr txBox="1">
            <a:spLocks noGrp="1"/>
          </p:cNvSpPr>
          <p:nvPr>
            <p:ph type="body" idx="1"/>
          </p:nvPr>
        </p:nvSpPr>
        <p:spPr>
          <a:prstGeom prst="rect">
            <a:avLst/>
          </a:prstGeom>
        </p:spPr>
        <p:txBody>
          <a:bodyPr/>
          <a:lstStyle/>
          <a:p>
            <a:pPr marL="469900" indent="-469900">
              <a:defRPr sz="4700"/>
            </a:pPr>
            <a:r>
              <a:rPr dirty="0"/>
              <a:t>Repetitive recitation</a:t>
            </a:r>
          </a:p>
          <a:p>
            <a:pPr marL="469900" indent="-469900">
              <a:defRPr sz="4700"/>
            </a:pPr>
            <a:r>
              <a:rPr dirty="0"/>
              <a:t>Attached to breath</a:t>
            </a:r>
          </a:p>
          <a:p>
            <a:pPr marL="469900" indent="-469900">
              <a:defRPr sz="4700"/>
            </a:pPr>
            <a:r>
              <a:rPr dirty="0"/>
              <a:t>Inhale address for God</a:t>
            </a:r>
          </a:p>
          <a:p>
            <a:pPr marL="469900" indent="-469900">
              <a:defRPr sz="4700"/>
            </a:pPr>
            <a:r>
              <a:rPr dirty="0"/>
              <a:t>Exhale word of hope</a:t>
            </a:r>
          </a:p>
          <a:p>
            <a:pPr marL="469900" indent="-469900">
              <a:defRPr sz="4700"/>
            </a:pPr>
            <a:r>
              <a:rPr dirty="0"/>
              <a:t>Bodily</a:t>
            </a:r>
          </a:p>
        </p:txBody>
      </p:sp>
      <p:grpSp>
        <p:nvGrpSpPr>
          <p:cNvPr id="222" name="breathe.jpg"/>
          <p:cNvGrpSpPr/>
          <p:nvPr/>
        </p:nvGrpSpPr>
        <p:grpSpPr>
          <a:xfrm>
            <a:off x="7361369" y="2481586"/>
            <a:ext cx="5367604" cy="6730683"/>
            <a:chOff x="0" y="0"/>
            <a:chExt cx="5367602" cy="6730682"/>
          </a:xfrm>
        </p:grpSpPr>
        <p:pic>
          <p:nvPicPr>
            <p:cNvPr id="221" name="breathe.jpg" descr="breathe.jpg"/>
            <p:cNvPicPr>
              <a:picLocks/>
            </p:cNvPicPr>
            <p:nvPr/>
          </p:nvPicPr>
          <p:blipFill>
            <a:blip r:embed="rId2">
              <a:extLst/>
            </a:blip>
            <a:srcRect l="700" t="5468" r="30513" b="143"/>
            <a:stretch>
              <a:fillRect/>
            </a:stretch>
          </p:blipFill>
          <p:spPr>
            <a:xfrm>
              <a:off x="101600" y="63499"/>
              <a:ext cx="5164403" cy="6463984"/>
            </a:xfrm>
            <a:prstGeom prst="rect">
              <a:avLst/>
            </a:prstGeom>
            <a:ln>
              <a:noFill/>
            </a:ln>
            <a:effectLst/>
          </p:spPr>
        </p:pic>
        <p:pic>
          <p:nvPicPr>
            <p:cNvPr id="220" name="breathe.jpg" descr="breathe.jpg"/>
            <p:cNvPicPr>
              <a:picLocks/>
            </p:cNvPicPr>
            <p:nvPr/>
          </p:nvPicPr>
          <p:blipFill>
            <a:blip r:embed="rId3">
              <a:extLst/>
            </a:blip>
            <a:stretch>
              <a:fillRect/>
            </a:stretch>
          </p:blipFill>
          <p:spPr>
            <a:xfrm>
              <a:off x="0" y="0"/>
              <a:ext cx="5367603" cy="6730683"/>
            </a:xfrm>
            <a:prstGeom prst="rect">
              <a:avLst/>
            </a:prstGeom>
            <a:effectLst/>
          </p:spPr>
        </p:pic>
      </p:grpSp>
      <p:sp>
        <p:nvSpPr>
          <p:cNvPr id="2" name="Slide Number Placeholder 1">
            <a:extLst>
              <a:ext uri="{FF2B5EF4-FFF2-40B4-BE49-F238E27FC236}">
                <a16:creationId xmlns:a16="http://schemas.microsoft.com/office/drawing/2014/main" id="{8ACAF315-38DA-FA42-B508-C2514728575A}"/>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ractices of Care"/>
          <p:cNvSpPr txBox="1">
            <a:spLocks noGrp="1"/>
          </p:cNvSpPr>
          <p:nvPr>
            <p:ph type="title"/>
          </p:nvPr>
        </p:nvSpPr>
        <p:spPr>
          <a:prstGeom prst="rect">
            <a:avLst/>
          </a:prstGeom>
        </p:spPr>
        <p:txBody>
          <a:bodyPr/>
          <a:lstStyle>
            <a:lvl1pPr>
              <a:defRPr sz="8200"/>
            </a:lvl1pPr>
          </a:lstStyle>
          <a:p>
            <a:r>
              <a:t>Practices of Care</a:t>
            </a:r>
          </a:p>
        </p:txBody>
      </p:sp>
      <p:grpSp>
        <p:nvGrpSpPr>
          <p:cNvPr id="227" name="volunteer.jpg"/>
          <p:cNvGrpSpPr/>
          <p:nvPr/>
        </p:nvGrpSpPr>
        <p:grpSpPr>
          <a:xfrm rot="21360000">
            <a:off x="6282400" y="407941"/>
            <a:ext cx="5466389" cy="3776237"/>
            <a:chOff x="0" y="0"/>
            <a:chExt cx="5466387" cy="3776236"/>
          </a:xfrm>
        </p:grpSpPr>
        <p:pic>
          <p:nvPicPr>
            <p:cNvPr id="226" name="volunteer.jpg" descr="volunteer.jpg"/>
            <p:cNvPicPr>
              <a:picLocks noChangeAspect="1"/>
            </p:cNvPicPr>
            <p:nvPr/>
          </p:nvPicPr>
          <p:blipFill>
            <a:blip r:embed="rId2">
              <a:extLst/>
            </a:blip>
            <a:stretch>
              <a:fillRect/>
            </a:stretch>
          </p:blipFill>
          <p:spPr>
            <a:xfrm>
              <a:off x="101600" y="63500"/>
              <a:ext cx="5263188" cy="3509537"/>
            </a:xfrm>
            <a:prstGeom prst="rect">
              <a:avLst/>
            </a:prstGeom>
            <a:ln>
              <a:noFill/>
            </a:ln>
            <a:effectLst/>
          </p:spPr>
        </p:pic>
        <p:pic>
          <p:nvPicPr>
            <p:cNvPr id="225" name="volunteer.jpg" descr="volunteer.jpg"/>
            <p:cNvPicPr>
              <a:picLocks/>
            </p:cNvPicPr>
            <p:nvPr/>
          </p:nvPicPr>
          <p:blipFill>
            <a:blip r:embed="rId3">
              <a:extLst/>
            </a:blip>
            <a:stretch>
              <a:fillRect/>
            </a:stretch>
          </p:blipFill>
          <p:spPr>
            <a:xfrm>
              <a:off x="-1" y="0"/>
              <a:ext cx="5466389" cy="3776237"/>
            </a:xfrm>
            <a:prstGeom prst="rect">
              <a:avLst/>
            </a:prstGeom>
            <a:effectLst/>
          </p:spPr>
        </p:pic>
      </p:grpSp>
      <p:grpSp>
        <p:nvGrpSpPr>
          <p:cNvPr id="230" name="reading.jpg"/>
          <p:cNvGrpSpPr/>
          <p:nvPr/>
        </p:nvGrpSpPr>
        <p:grpSpPr>
          <a:xfrm rot="780000">
            <a:off x="1627776" y="671283"/>
            <a:ext cx="4543483" cy="3249553"/>
            <a:chOff x="0" y="0"/>
            <a:chExt cx="4543481" cy="3249552"/>
          </a:xfrm>
        </p:grpSpPr>
        <p:pic>
          <p:nvPicPr>
            <p:cNvPr id="229" name="reading.jpg" descr="reading.jpg"/>
            <p:cNvPicPr>
              <a:picLocks noChangeAspect="1"/>
            </p:cNvPicPr>
            <p:nvPr/>
          </p:nvPicPr>
          <p:blipFill>
            <a:blip r:embed="rId4">
              <a:extLst/>
            </a:blip>
            <a:srcRect l="9101" r="7331"/>
            <a:stretch>
              <a:fillRect/>
            </a:stretch>
          </p:blipFill>
          <p:spPr>
            <a:xfrm>
              <a:off x="101600" y="63500"/>
              <a:ext cx="4340282" cy="2970194"/>
            </a:xfrm>
            <a:prstGeom prst="rect">
              <a:avLst/>
            </a:prstGeom>
            <a:ln>
              <a:noFill/>
            </a:ln>
            <a:effectLst/>
          </p:spPr>
        </p:pic>
        <p:pic>
          <p:nvPicPr>
            <p:cNvPr id="228" name="reading.jpg" descr="reading.jpg"/>
            <p:cNvPicPr>
              <a:picLocks/>
            </p:cNvPicPr>
            <p:nvPr/>
          </p:nvPicPr>
          <p:blipFill>
            <a:blip r:embed="rId5">
              <a:extLst/>
            </a:blip>
            <a:stretch>
              <a:fillRect/>
            </a:stretch>
          </p:blipFill>
          <p:spPr>
            <a:xfrm>
              <a:off x="-1" y="0"/>
              <a:ext cx="4543483" cy="3249553"/>
            </a:xfrm>
            <a:prstGeom prst="rect">
              <a:avLst/>
            </a:prstGeom>
            <a:effectLst/>
          </p:spPr>
        </p:pic>
      </p:grpSp>
      <p:grpSp>
        <p:nvGrpSpPr>
          <p:cNvPr id="233" name="hiking.jpg"/>
          <p:cNvGrpSpPr/>
          <p:nvPr/>
        </p:nvGrpSpPr>
        <p:grpSpPr>
          <a:xfrm rot="660000">
            <a:off x="6868547" y="5928186"/>
            <a:ext cx="4294096" cy="3334872"/>
            <a:chOff x="0" y="0"/>
            <a:chExt cx="4294094" cy="3334870"/>
          </a:xfrm>
        </p:grpSpPr>
        <p:pic>
          <p:nvPicPr>
            <p:cNvPr id="232" name="hiking.jpg" descr="hiking.jpg"/>
            <p:cNvPicPr>
              <a:picLocks noChangeAspect="1"/>
            </p:cNvPicPr>
            <p:nvPr/>
          </p:nvPicPr>
          <p:blipFill>
            <a:blip r:embed="rId6">
              <a:extLst/>
            </a:blip>
            <a:stretch>
              <a:fillRect/>
            </a:stretch>
          </p:blipFill>
          <p:spPr>
            <a:xfrm>
              <a:off x="101600" y="63500"/>
              <a:ext cx="4090895" cy="3068171"/>
            </a:xfrm>
            <a:prstGeom prst="rect">
              <a:avLst/>
            </a:prstGeom>
            <a:ln>
              <a:noFill/>
            </a:ln>
            <a:effectLst/>
          </p:spPr>
        </p:pic>
        <p:pic>
          <p:nvPicPr>
            <p:cNvPr id="231" name="hiking.jpg" descr="hiking.jpg"/>
            <p:cNvPicPr>
              <a:picLocks/>
            </p:cNvPicPr>
            <p:nvPr/>
          </p:nvPicPr>
          <p:blipFill>
            <a:blip r:embed="rId7">
              <a:extLst/>
            </a:blip>
            <a:stretch>
              <a:fillRect/>
            </a:stretch>
          </p:blipFill>
          <p:spPr>
            <a:xfrm>
              <a:off x="0" y="-1"/>
              <a:ext cx="4294095" cy="3334872"/>
            </a:xfrm>
            <a:prstGeom prst="rect">
              <a:avLst/>
            </a:prstGeom>
            <a:effectLst/>
          </p:spPr>
        </p:pic>
      </p:grpSp>
      <p:grpSp>
        <p:nvGrpSpPr>
          <p:cNvPr id="236" name="solitude.jpg"/>
          <p:cNvGrpSpPr/>
          <p:nvPr/>
        </p:nvGrpSpPr>
        <p:grpSpPr>
          <a:xfrm rot="21300000">
            <a:off x="1765441" y="5788084"/>
            <a:ext cx="5225763" cy="3615076"/>
            <a:chOff x="0" y="0"/>
            <a:chExt cx="5225761" cy="3615074"/>
          </a:xfrm>
        </p:grpSpPr>
        <p:pic>
          <p:nvPicPr>
            <p:cNvPr id="235" name="solitude.jpg" descr="solitude.jpg"/>
            <p:cNvPicPr>
              <a:picLocks noChangeAspect="1"/>
            </p:cNvPicPr>
            <p:nvPr/>
          </p:nvPicPr>
          <p:blipFill>
            <a:blip r:embed="rId8">
              <a:extLst/>
            </a:blip>
            <a:stretch>
              <a:fillRect/>
            </a:stretch>
          </p:blipFill>
          <p:spPr>
            <a:xfrm>
              <a:off x="101600" y="63499"/>
              <a:ext cx="5022562" cy="3348376"/>
            </a:xfrm>
            <a:prstGeom prst="rect">
              <a:avLst/>
            </a:prstGeom>
            <a:ln>
              <a:noFill/>
            </a:ln>
            <a:effectLst/>
          </p:spPr>
        </p:pic>
        <p:pic>
          <p:nvPicPr>
            <p:cNvPr id="234" name="solitude.jpg" descr="solitude.jpg"/>
            <p:cNvPicPr>
              <a:picLocks/>
            </p:cNvPicPr>
            <p:nvPr/>
          </p:nvPicPr>
          <p:blipFill>
            <a:blip r:embed="rId9">
              <a:extLst/>
            </a:blip>
            <a:stretch>
              <a:fillRect/>
            </a:stretch>
          </p:blipFill>
          <p:spPr>
            <a:xfrm>
              <a:off x="0" y="0"/>
              <a:ext cx="5225762" cy="3615075"/>
            </a:xfrm>
            <a:prstGeom prst="rect">
              <a:avLst/>
            </a:prstGeom>
            <a:effectLst/>
          </p:spPr>
        </p:pic>
      </p:grpSp>
      <p:sp>
        <p:nvSpPr>
          <p:cNvPr id="2" name="Slide Number Placeholder 1">
            <a:extLst>
              <a:ext uri="{FF2B5EF4-FFF2-40B4-BE49-F238E27FC236}">
                <a16:creationId xmlns:a16="http://schemas.microsoft.com/office/drawing/2014/main" id="{81C4A29C-8195-3E4D-B9EA-4B2BB0E86D71}"/>
              </a:ext>
            </a:extLst>
          </p:cNvPr>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aper.Project.11.png" descr="Paper.Project.11.png"/>
          <p:cNvPicPr>
            <a:picLocks noGrp="1"/>
          </p:cNvPicPr>
          <p:nvPr>
            <p:ph type="pic" idx="14"/>
          </p:nvPr>
        </p:nvPicPr>
        <p:blipFill>
          <a:blip r:embed="rId2">
            <a:extLst/>
          </a:blip>
          <a:stretch>
            <a:fillRect/>
          </a:stretch>
        </p:blipFill>
        <p:spPr>
          <a:xfrm>
            <a:off x="6053916" y="715591"/>
            <a:ext cx="6815168" cy="8572647"/>
          </a:xfrm>
          <a:prstGeom prst="rect">
            <a:avLst/>
          </a:prstGeom>
        </p:spPr>
      </p:pic>
      <p:sp>
        <p:nvSpPr>
          <p:cNvPr id="144" name="The art of juggling…"/>
          <p:cNvSpPr txBox="1">
            <a:spLocks noGrp="1"/>
          </p:cNvSpPr>
          <p:nvPr>
            <p:ph type="title"/>
          </p:nvPr>
        </p:nvSpPr>
        <p:spPr>
          <a:xfrm>
            <a:off x="355599" y="2806700"/>
            <a:ext cx="5676901" cy="2032001"/>
          </a:xfrm>
          <a:prstGeom prst="rect">
            <a:avLst/>
          </a:prstGeom>
        </p:spPr>
        <p:txBody>
          <a:bodyPr/>
          <a:lstStyle/>
          <a:p>
            <a:r>
              <a:t>The art of juggling…</a:t>
            </a:r>
          </a:p>
        </p:txBody>
      </p:sp>
      <p:sp>
        <p:nvSpPr>
          <p:cNvPr id="2" name="Slide Number Placeholder 1">
            <a:extLst>
              <a:ext uri="{FF2B5EF4-FFF2-40B4-BE49-F238E27FC236}">
                <a16:creationId xmlns:a16="http://schemas.microsoft.com/office/drawing/2014/main" id="{A333F8BC-7AF7-6B47-A05C-89C81EA2AE37}"/>
              </a:ext>
            </a:extLst>
          </p:cNvPr>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FH12MAY_REFURN_13.jpg"/>
          <p:cNvGrpSpPr/>
          <p:nvPr/>
        </p:nvGrpSpPr>
        <p:grpSpPr>
          <a:xfrm rot="21000000">
            <a:off x="2407335" y="5815603"/>
            <a:ext cx="3304590" cy="3368090"/>
            <a:chOff x="0" y="0"/>
            <a:chExt cx="3304588" cy="3368088"/>
          </a:xfrm>
        </p:grpSpPr>
        <p:pic>
          <p:nvPicPr>
            <p:cNvPr id="239" name="FH12MAY_REFURN_13.jpg" descr="FH12MAY_REFURN_13.jpg"/>
            <p:cNvPicPr>
              <a:picLocks noChangeAspect="1"/>
            </p:cNvPicPr>
            <p:nvPr/>
          </p:nvPicPr>
          <p:blipFill>
            <a:blip r:embed="rId2">
              <a:extLst/>
            </a:blip>
            <a:stretch>
              <a:fillRect/>
            </a:stretch>
          </p:blipFill>
          <p:spPr>
            <a:xfrm>
              <a:off x="101599" y="63499"/>
              <a:ext cx="3101390" cy="3101390"/>
            </a:xfrm>
            <a:prstGeom prst="rect">
              <a:avLst/>
            </a:prstGeom>
            <a:ln>
              <a:noFill/>
            </a:ln>
            <a:effectLst/>
          </p:spPr>
        </p:pic>
        <p:pic>
          <p:nvPicPr>
            <p:cNvPr id="238" name="FH12MAY_REFURN_13.jpg" descr="FH12MAY_REFURN_13.jpg"/>
            <p:cNvPicPr>
              <a:picLocks/>
            </p:cNvPicPr>
            <p:nvPr/>
          </p:nvPicPr>
          <p:blipFill>
            <a:blip r:embed="rId3">
              <a:extLst/>
            </a:blip>
            <a:stretch>
              <a:fillRect/>
            </a:stretch>
          </p:blipFill>
          <p:spPr>
            <a:xfrm>
              <a:off x="0" y="-1"/>
              <a:ext cx="3304589" cy="3368090"/>
            </a:xfrm>
            <a:prstGeom prst="rect">
              <a:avLst/>
            </a:prstGeom>
            <a:effectLst/>
          </p:spPr>
        </p:pic>
      </p:grpSp>
      <p:grpSp>
        <p:nvGrpSpPr>
          <p:cNvPr id="243" name="vidar-nordli-mathisen-599296-unsplash.jpg"/>
          <p:cNvGrpSpPr/>
          <p:nvPr/>
        </p:nvGrpSpPr>
        <p:grpSpPr>
          <a:xfrm rot="360000">
            <a:off x="805114" y="528605"/>
            <a:ext cx="4163125" cy="3293298"/>
            <a:chOff x="0" y="0"/>
            <a:chExt cx="4163123" cy="3293296"/>
          </a:xfrm>
        </p:grpSpPr>
        <p:pic>
          <p:nvPicPr>
            <p:cNvPr id="242" name="vidar-nordli-mathisen-599296-unsplash.jpg" descr="vidar-nordli-mathisen-599296-unsplash.jpg"/>
            <p:cNvPicPr>
              <a:picLocks noChangeAspect="1"/>
            </p:cNvPicPr>
            <p:nvPr/>
          </p:nvPicPr>
          <p:blipFill>
            <a:blip r:embed="rId4">
              <a:extLst/>
            </a:blip>
            <a:srcRect l="9099" r="17258"/>
            <a:stretch>
              <a:fillRect/>
            </a:stretch>
          </p:blipFill>
          <p:spPr>
            <a:xfrm>
              <a:off x="101600" y="63500"/>
              <a:ext cx="3959925" cy="3026597"/>
            </a:xfrm>
            <a:prstGeom prst="rect">
              <a:avLst/>
            </a:prstGeom>
            <a:ln>
              <a:noFill/>
            </a:ln>
            <a:effectLst/>
          </p:spPr>
        </p:pic>
        <p:pic>
          <p:nvPicPr>
            <p:cNvPr id="241" name="vidar-nordli-mathisen-599296-unsplash.jpg" descr="vidar-nordli-mathisen-599296-unsplash.jpg"/>
            <p:cNvPicPr>
              <a:picLocks/>
            </p:cNvPicPr>
            <p:nvPr/>
          </p:nvPicPr>
          <p:blipFill>
            <a:blip r:embed="rId5">
              <a:extLst/>
            </a:blip>
            <a:stretch>
              <a:fillRect/>
            </a:stretch>
          </p:blipFill>
          <p:spPr>
            <a:xfrm>
              <a:off x="0" y="-1"/>
              <a:ext cx="4163124" cy="3293298"/>
            </a:xfrm>
            <a:prstGeom prst="rect">
              <a:avLst/>
            </a:prstGeom>
            <a:effectLst/>
          </p:spPr>
        </p:pic>
      </p:grpSp>
      <p:grpSp>
        <p:nvGrpSpPr>
          <p:cNvPr id="246" name="03_shortcuts_dinner_table_faster_takes_delivery_prep_food_-franckreporter.jpg"/>
          <p:cNvGrpSpPr/>
          <p:nvPr/>
        </p:nvGrpSpPr>
        <p:grpSpPr>
          <a:xfrm rot="21120000">
            <a:off x="7810990" y="732346"/>
            <a:ext cx="4639875" cy="3224483"/>
            <a:chOff x="0" y="0"/>
            <a:chExt cx="4639873" cy="3224482"/>
          </a:xfrm>
        </p:grpSpPr>
        <p:pic>
          <p:nvPicPr>
            <p:cNvPr id="245" name="03_shortcuts_dinner_table_faster_takes_delivery_prep_food_-franckreporter.jpg" descr="03_shortcuts_dinner_table_faster_takes_delivery_prep_food_-franckreporter.jpg"/>
            <p:cNvPicPr>
              <a:picLocks noChangeAspect="1"/>
            </p:cNvPicPr>
            <p:nvPr/>
          </p:nvPicPr>
          <p:blipFill>
            <a:blip r:embed="rId6">
              <a:extLst/>
            </a:blip>
            <a:stretch>
              <a:fillRect/>
            </a:stretch>
          </p:blipFill>
          <p:spPr>
            <a:xfrm>
              <a:off x="101600" y="63499"/>
              <a:ext cx="4436674" cy="2957784"/>
            </a:xfrm>
            <a:prstGeom prst="rect">
              <a:avLst/>
            </a:prstGeom>
            <a:ln>
              <a:noFill/>
            </a:ln>
            <a:effectLst/>
          </p:spPr>
        </p:pic>
        <p:pic>
          <p:nvPicPr>
            <p:cNvPr id="244" name="03_shortcuts_dinner_table_faster_takes_delivery_prep_food_-franckreporter.jpg" descr="03_shortcuts_dinner_table_faster_takes_delivery_prep_food_-franckreporter.jpg"/>
            <p:cNvPicPr>
              <a:picLocks/>
            </p:cNvPicPr>
            <p:nvPr/>
          </p:nvPicPr>
          <p:blipFill>
            <a:blip r:embed="rId7">
              <a:extLst/>
            </a:blip>
            <a:stretch>
              <a:fillRect/>
            </a:stretch>
          </p:blipFill>
          <p:spPr>
            <a:xfrm>
              <a:off x="0" y="0"/>
              <a:ext cx="4639874" cy="3224483"/>
            </a:xfrm>
            <a:prstGeom prst="rect">
              <a:avLst/>
            </a:prstGeom>
            <a:effectLst/>
          </p:spPr>
        </p:pic>
      </p:grpSp>
      <p:sp>
        <p:nvSpPr>
          <p:cNvPr id="247" name="Practices of Beauty"/>
          <p:cNvSpPr txBox="1">
            <a:spLocks noGrp="1"/>
          </p:cNvSpPr>
          <p:nvPr>
            <p:ph type="title"/>
          </p:nvPr>
        </p:nvSpPr>
        <p:spPr>
          <a:xfrm>
            <a:off x="508000" y="3551766"/>
            <a:ext cx="11988800" cy="2413001"/>
          </a:xfrm>
          <a:prstGeom prst="rect">
            <a:avLst/>
          </a:prstGeom>
        </p:spPr>
        <p:txBody>
          <a:bodyPr/>
          <a:lstStyle>
            <a:lvl1pPr>
              <a:defRPr sz="8200"/>
            </a:lvl1pPr>
          </a:lstStyle>
          <a:p>
            <a:r>
              <a:t>Practices of Beauty</a:t>
            </a:r>
          </a:p>
        </p:txBody>
      </p:sp>
      <p:grpSp>
        <p:nvGrpSpPr>
          <p:cNvPr id="250" name="92.jpg"/>
          <p:cNvGrpSpPr/>
          <p:nvPr/>
        </p:nvGrpSpPr>
        <p:grpSpPr>
          <a:xfrm rot="600000">
            <a:off x="4875071" y="442713"/>
            <a:ext cx="3322392" cy="3465082"/>
            <a:chOff x="0" y="0"/>
            <a:chExt cx="3322391" cy="3465081"/>
          </a:xfrm>
        </p:grpSpPr>
        <p:pic>
          <p:nvPicPr>
            <p:cNvPr id="249" name="92.jpg" descr="92.jpg"/>
            <p:cNvPicPr>
              <a:picLocks noChangeAspect="1"/>
            </p:cNvPicPr>
            <p:nvPr/>
          </p:nvPicPr>
          <p:blipFill>
            <a:blip r:embed="rId8">
              <a:extLst/>
            </a:blip>
            <a:srcRect l="14899" r="11957"/>
            <a:stretch>
              <a:fillRect/>
            </a:stretch>
          </p:blipFill>
          <p:spPr>
            <a:xfrm>
              <a:off x="101600" y="63500"/>
              <a:ext cx="3119191" cy="3198382"/>
            </a:xfrm>
            <a:prstGeom prst="rect">
              <a:avLst/>
            </a:prstGeom>
            <a:ln>
              <a:noFill/>
            </a:ln>
            <a:effectLst/>
          </p:spPr>
        </p:pic>
        <p:pic>
          <p:nvPicPr>
            <p:cNvPr id="248" name="92.jpg" descr="92.jpg"/>
            <p:cNvPicPr>
              <a:picLocks/>
            </p:cNvPicPr>
            <p:nvPr/>
          </p:nvPicPr>
          <p:blipFill>
            <a:blip r:embed="rId9">
              <a:extLst/>
            </a:blip>
            <a:stretch>
              <a:fillRect/>
            </a:stretch>
          </p:blipFill>
          <p:spPr>
            <a:xfrm>
              <a:off x="-1" y="-1"/>
              <a:ext cx="3322392" cy="3465083"/>
            </a:xfrm>
            <a:prstGeom prst="rect">
              <a:avLst/>
            </a:prstGeom>
            <a:effectLst/>
          </p:spPr>
        </p:pic>
      </p:grpSp>
      <p:grpSp>
        <p:nvGrpSpPr>
          <p:cNvPr id="253" name="table-791149_1920-1500x1000.jpg"/>
          <p:cNvGrpSpPr/>
          <p:nvPr/>
        </p:nvGrpSpPr>
        <p:grpSpPr>
          <a:xfrm rot="240000">
            <a:off x="6766826" y="5813245"/>
            <a:ext cx="4622120" cy="3212647"/>
            <a:chOff x="0" y="0"/>
            <a:chExt cx="4622119" cy="3212645"/>
          </a:xfrm>
        </p:grpSpPr>
        <p:pic>
          <p:nvPicPr>
            <p:cNvPr id="252" name="table-791149_1920-1500x1000.jpg" descr="table-791149_1920-1500x1000.jpg"/>
            <p:cNvPicPr>
              <a:picLocks noChangeAspect="1"/>
            </p:cNvPicPr>
            <p:nvPr/>
          </p:nvPicPr>
          <p:blipFill>
            <a:blip r:embed="rId10">
              <a:extLst/>
            </a:blip>
            <a:stretch>
              <a:fillRect/>
            </a:stretch>
          </p:blipFill>
          <p:spPr>
            <a:xfrm>
              <a:off x="101600" y="63499"/>
              <a:ext cx="4418920" cy="2945947"/>
            </a:xfrm>
            <a:prstGeom prst="rect">
              <a:avLst/>
            </a:prstGeom>
            <a:ln>
              <a:noFill/>
            </a:ln>
            <a:effectLst/>
          </p:spPr>
        </p:pic>
        <p:pic>
          <p:nvPicPr>
            <p:cNvPr id="251" name="table-791149_1920-1500x1000.jpg" descr="table-791149_1920-1500x1000.jpg"/>
            <p:cNvPicPr>
              <a:picLocks/>
            </p:cNvPicPr>
            <p:nvPr/>
          </p:nvPicPr>
          <p:blipFill>
            <a:blip r:embed="rId11">
              <a:extLst/>
            </a:blip>
            <a:stretch>
              <a:fillRect/>
            </a:stretch>
          </p:blipFill>
          <p:spPr>
            <a:xfrm>
              <a:off x="-1" y="0"/>
              <a:ext cx="4622121" cy="3212646"/>
            </a:xfrm>
            <a:prstGeom prst="rect">
              <a:avLst/>
            </a:prstGeom>
            <a:effectLst/>
          </p:spPr>
        </p:pic>
      </p:grpSp>
      <p:sp>
        <p:nvSpPr>
          <p:cNvPr id="2" name="Slide Number Placeholder 1">
            <a:extLst>
              <a:ext uri="{FF2B5EF4-FFF2-40B4-BE49-F238E27FC236}">
                <a16:creationId xmlns:a16="http://schemas.microsoft.com/office/drawing/2014/main" id="{8B75C818-3C08-F34A-BB93-1E45A403F495}"/>
              </a:ext>
            </a:extLst>
          </p:cNvPr>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nature.jpg" descr="nature.jpg"/>
          <p:cNvPicPr>
            <a:picLocks noGrp="1" noChangeAspect="1"/>
          </p:cNvPicPr>
          <p:nvPr>
            <p:ph type="pic" idx="13"/>
          </p:nvPr>
        </p:nvPicPr>
        <p:blipFill>
          <a:blip r:embed="rId2">
            <a:extLst/>
          </a:blip>
          <a:srcRect l="8333" r="8333"/>
          <a:stretch>
            <a:fillRect/>
          </a:stretch>
        </p:blipFill>
        <p:spPr>
          <a:xfrm>
            <a:off x="0" y="0"/>
            <a:ext cx="13004800" cy="9753600"/>
          </a:xfrm>
          <a:prstGeom prst="rect">
            <a:avLst/>
          </a:prstGeom>
        </p:spPr>
      </p:pic>
      <p:sp>
        <p:nvSpPr>
          <p:cNvPr id="2" name="Slide Number Placeholder 1">
            <a:extLst>
              <a:ext uri="{FF2B5EF4-FFF2-40B4-BE49-F238E27FC236}">
                <a16:creationId xmlns:a16="http://schemas.microsoft.com/office/drawing/2014/main" id="{3A59FD71-4AF8-3846-8212-63348EFC39D4}"/>
              </a:ext>
            </a:extLst>
          </p:cNvPr>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2E038"/>
            </a:gs>
            <a:gs pos="100000">
              <a:srgbClr val="FFBADF"/>
            </a:gs>
          </a:gsLst>
          <a:lin ang="6651787" scaled="0"/>
        </a:gradFill>
        <a:effectLst/>
      </p:bgPr>
    </p:bg>
    <p:spTree>
      <p:nvGrpSpPr>
        <p:cNvPr id="1" name=""/>
        <p:cNvGrpSpPr/>
        <p:nvPr/>
      </p:nvGrpSpPr>
      <p:grpSpPr>
        <a:xfrm>
          <a:off x="0" y="0"/>
          <a:ext cx="0" cy="0"/>
          <a:chOff x="0" y="0"/>
          <a:chExt cx="0" cy="0"/>
        </a:xfrm>
      </p:grpSpPr>
      <p:sp>
        <p:nvSpPr>
          <p:cNvPr id="257" name="Practices of Beauty"/>
          <p:cNvSpPr txBox="1"/>
          <p:nvPr/>
        </p:nvSpPr>
        <p:spPr>
          <a:xfrm>
            <a:off x="3573851" y="5753100"/>
            <a:ext cx="7759453"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7200">
                <a:solidFill>
                  <a:schemeClr val="accent3">
                    <a:hueOff val="708446"/>
                    <a:satOff val="-4821"/>
                    <a:lumOff val="-14251"/>
                  </a:schemeClr>
                </a:solidFill>
              </a:defRPr>
            </a:lvl1pPr>
          </a:lstStyle>
          <a:p>
            <a:r>
              <a:t>Practices of Beauty</a:t>
            </a:r>
          </a:p>
        </p:txBody>
      </p:sp>
      <p:sp>
        <p:nvSpPr>
          <p:cNvPr id="258" name="Practices of Prayer"/>
          <p:cNvSpPr txBox="1"/>
          <p:nvPr/>
        </p:nvSpPr>
        <p:spPr>
          <a:xfrm>
            <a:off x="1756163" y="1714500"/>
            <a:ext cx="7625954"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7200">
                <a:solidFill>
                  <a:srgbClr val="8A4299"/>
                </a:solidFill>
              </a:defRPr>
            </a:lvl1pPr>
          </a:lstStyle>
          <a:p>
            <a:r>
              <a:t>Practices of Prayer</a:t>
            </a:r>
          </a:p>
        </p:txBody>
      </p:sp>
      <p:sp>
        <p:nvSpPr>
          <p:cNvPr id="259" name="Practices of Care"/>
          <p:cNvSpPr txBox="1"/>
          <p:nvPr/>
        </p:nvSpPr>
        <p:spPr>
          <a:xfrm>
            <a:off x="2665238" y="3733800"/>
            <a:ext cx="6836124"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7200">
                <a:solidFill>
                  <a:schemeClr val="accent5">
                    <a:hueOff val="-375889"/>
                    <a:satOff val="-9195"/>
                    <a:lumOff val="-14901"/>
                  </a:schemeClr>
                </a:solidFill>
              </a:defRPr>
            </a:lvl1pPr>
          </a:lstStyle>
          <a:p>
            <a:r>
              <a:rPr dirty="0"/>
              <a:t>Practices of Care</a:t>
            </a:r>
          </a:p>
        </p:txBody>
      </p:sp>
      <p:pic>
        <p:nvPicPr>
          <p:cNvPr id="260" name="simple-corner-scroll-RTGLjjgTL.jpg" descr="simple-corner-scroll-RTGLjjgTL.jpg"/>
          <p:cNvPicPr>
            <a:picLocks noChangeAspect="1"/>
          </p:cNvPicPr>
          <p:nvPr/>
        </p:nvPicPr>
        <p:blipFill>
          <a:blip r:embed="rId2">
            <a:extLst/>
          </a:blip>
          <a:srcRect l="1007" t="1564" r="1401" b="1306"/>
          <a:stretch>
            <a:fillRect/>
          </a:stretch>
        </p:blipFill>
        <p:spPr>
          <a:xfrm>
            <a:off x="393249" y="322487"/>
            <a:ext cx="6468774" cy="4828030"/>
          </a:xfrm>
          <a:custGeom>
            <a:avLst/>
            <a:gdLst/>
            <a:ahLst/>
            <a:cxnLst>
              <a:cxn ang="0">
                <a:pos x="wd2" y="hd2"/>
              </a:cxn>
              <a:cxn ang="5400000">
                <a:pos x="wd2" y="hd2"/>
              </a:cxn>
              <a:cxn ang="10800000">
                <a:pos x="wd2" y="hd2"/>
              </a:cxn>
              <a:cxn ang="16200000">
                <a:pos x="wd2" y="hd2"/>
              </a:cxn>
            </a:cxnLst>
            <a:rect l="0" t="0" r="r" b="b"/>
            <a:pathLst>
              <a:path w="21599" h="21599" extrusionOk="0">
                <a:moveTo>
                  <a:pt x="1224" y="1"/>
                </a:moveTo>
                <a:cubicBezTo>
                  <a:pt x="1181" y="0"/>
                  <a:pt x="1140" y="1"/>
                  <a:pt x="1099" y="4"/>
                </a:cubicBezTo>
                <a:cubicBezTo>
                  <a:pt x="1073" y="6"/>
                  <a:pt x="1048" y="11"/>
                  <a:pt x="1023" y="15"/>
                </a:cubicBezTo>
                <a:cubicBezTo>
                  <a:pt x="1019" y="15"/>
                  <a:pt x="1015" y="14"/>
                  <a:pt x="1011" y="15"/>
                </a:cubicBezTo>
                <a:cubicBezTo>
                  <a:pt x="1010" y="15"/>
                  <a:pt x="1010" y="17"/>
                  <a:pt x="1010" y="17"/>
                </a:cubicBezTo>
                <a:cubicBezTo>
                  <a:pt x="1009" y="17"/>
                  <a:pt x="1007" y="16"/>
                  <a:pt x="1006" y="17"/>
                </a:cubicBezTo>
                <a:cubicBezTo>
                  <a:pt x="1004" y="17"/>
                  <a:pt x="1003" y="16"/>
                  <a:pt x="1002" y="17"/>
                </a:cubicBezTo>
                <a:cubicBezTo>
                  <a:pt x="995" y="18"/>
                  <a:pt x="988" y="19"/>
                  <a:pt x="981" y="20"/>
                </a:cubicBezTo>
                <a:cubicBezTo>
                  <a:pt x="950" y="26"/>
                  <a:pt x="919" y="33"/>
                  <a:pt x="889" y="41"/>
                </a:cubicBezTo>
                <a:cubicBezTo>
                  <a:pt x="889" y="42"/>
                  <a:pt x="888" y="41"/>
                  <a:pt x="888" y="41"/>
                </a:cubicBezTo>
                <a:cubicBezTo>
                  <a:pt x="887" y="42"/>
                  <a:pt x="887" y="41"/>
                  <a:pt x="887" y="41"/>
                </a:cubicBezTo>
                <a:cubicBezTo>
                  <a:pt x="880" y="43"/>
                  <a:pt x="873" y="45"/>
                  <a:pt x="867" y="47"/>
                </a:cubicBezTo>
                <a:cubicBezTo>
                  <a:pt x="833" y="57"/>
                  <a:pt x="801" y="68"/>
                  <a:pt x="769" y="81"/>
                </a:cubicBezTo>
                <a:cubicBezTo>
                  <a:pt x="767" y="81"/>
                  <a:pt x="766" y="82"/>
                  <a:pt x="765" y="82"/>
                </a:cubicBezTo>
                <a:cubicBezTo>
                  <a:pt x="764" y="83"/>
                  <a:pt x="763" y="82"/>
                  <a:pt x="762" y="82"/>
                </a:cubicBezTo>
                <a:cubicBezTo>
                  <a:pt x="762" y="82"/>
                  <a:pt x="761" y="84"/>
                  <a:pt x="761" y="84"/>
                </a:cubicBezTo>
                <a:cubicBezTo>
                  <a:pt x="760" y="84"/>
                  <a:pt x="760" y="84"/>
                  <a:pt x="759" y="84"/>
                </a:cubicBezTo>
                <a:cubicBezTo>
                  <a:pt x="759" y="84"/>
                  <a:pt x="758" y="84"/>
                  <a:pt x="758" y="84"/>
                </a:cubicBezTo>
                <a:cubicBezTo>
                  <a:pt x="742" y="91"/>
                  <a:pt x="726" y="100"/>
                  <a:pt x="710" y="107"/>
                </a:cubicBezTo>
                <a:cubicBezTo>
                  <a:pt x="690" y="117"/>
                  <a:pt x="669" y="126"/>
                  <a:pt x="649" y="137"/>
                </a:cubicBezTo>
                <a:cubicBezTo>
                  <a:pt x="638" y="143"/>
                  <a:pt x="627" y="149"/>
                  <a:pt x="616" y="155"/>
                </a:cubicBezTo>
                <a:cubicBezTo>
                  <a:pt x="584" y="174"/>
                  <a:pt x="552" y="196"/>
                  <a:pt x="521" y="219"/>
                </a:cubicBezTo>
                <a:cubicBezTo>
                  <a:pt x="489" y="242"/>
                  <a:pt x="458" y="265"/>
                  <a:pt x="427" y="292"/>
                </a:cubicBezTo>
                <a:cubicBezTo>
                  <a:pt x="417" y="300"/>
                  <a:pt x="407" y="309"/>
                  <a:pt x="398" y="317"/>
                </a:cubicBezTo>
                <a:cubicBezTo>
                  <a:pt x="293" y="412"/>
                  <a:pt x="203" y="526"/>
                  <a:pt x="134" y="654"/>
                </a:cubicBezTo>
                <a:cubicBezTo>
                  <a:pt x="133" y="654"/>
                  <a:pt x="134" y="656"/>
                  <a:pt x="134" y="656"/>
                </a:cubicBezTo>
                <a:cubicBezTo>
                  <a:pt x="122" y="688"/>
                  <a:pt x="108" y="722"/>
                  <a:pt x="93" y="757"/>
                </a:cubicBezTo>
                <a:cubicBezTo>
                  <a:pt x="77" y="792"/>
                  <a:pt x="66" y="827"/>
                  <a:pt x="54" y="862"/>
                </a:cubicBezTo>
                <a:cubicBezTo>
                  <a:pt x="50" y="874"/>
                  <a:pt x="46" y="885"/>
                  <a:pt x="42" y="897"/>
                </a:cubicBezTo>
                <a:cubicBezTo>
                  <a:pt x="35" y="923"/>
                  <a:pt x="27" y="949"/>
                  <a:pt x="21" y="975"/>
                </a:cubicBezTo>
                <a:cubicBezTo>
                  <a:pt x="21" y="976"/>
                  <a:pt x="21" y="977"/>
                  <a:pt x="21" y="977"/>
                </a:cubicBezTo>
                <a:cubicBezTo>
                  <a:pt x="16" y="1000"/>
                  <a:pt x="12" y="1023"/>
                  <a:pt x="8" y="1046"/>
                </a:cubicBezTo>
                <a:cubicBezTo>
                  <a:pt x="8" y="1047"/>
                  <a:pt x="8" y="1048"/>
                  <a:pt x="8" y="1048"/>
                </a:cubicBezTo>
                <a:cubicBezTo>
                  <a:pt x="8" y="1049"/>
                  <a:pt x="8" y="1049"/>
                  <a:pt x="8" y="1050"/>
                </a:cubicBezTo>
                <a:cubicBezTo>
                  <a:pt x="3" y="1113"/>
                  <a:pt x="0" y="1185"/>
                  <a:pt x="0" y="1279"/>
                </a:cubicBezTo>
                <a:cubicBezTo>
                  <a:pt x="0" y="1391"/>
                  <a:pt x="2" y="1479"/>
                  <a:pt x="5" y="1552"/>
                </a:cubicBezTo>
                <a:cubicBezTo>
                  <a:pt x="5" y="1553"/>
                  <a:pt x="5" y="1554"/>
                  <a:pt x="5" y="1554"/>
                </a:cubicBezTo>
                <a:cubicBezTo>
                  <a:pt x="10" y="1590"/>
                  <a:pt x="15" y="1625"/>
                  <a:pt x="23" y="1659"/>
                </a:cubicBezTo>
                <a:cubicBezTo>
                  <a:pt x="25" y="1669"/>
                  <a:pt x="28" y="1679"/>
                  <a:pt x="30" y="1689"/>
                </a:cubicBezTo>
                <a:cubicBezTo>
                  <a:pt x="37" y="1715"/>
                  <a:pt x="43" y="1739"/>
                  <a:pt x="50" y="1764"/>
                </a:cubicBezTo>
                <a:cubicBezTo>
                  <a:pt x="53" y="1771"/>
                  <a:pt x="56" y="1781"/>
                  <a:pt x="58" y="1789"/>
                </a:cubicBezTo>
                <a:cubicBezTo>
                  <a:pt x="69" y="1821"/>
                  <a:pt x="80" y="1853"/>
                  <a:pt x="94" y="1884"/>
                </a:cubicBezTo>
                <a:cubicBezTo>
                  <a:pt x="107" y="1915"/>
                  <a:pt x="123" y="1944"/>
                  <a:pt x="139" y="1973"/>
                </a:cubicBezTo>
                <a:cubicBezTo>
                  <a:pt x="140" y="1974"/>
                  <a:pt x="140" y="1974"/>
                  <a:pt x="140" y="1975"/>
                </a:cubicBezTo>
                <a:cubicBezTo>
                  <a:pt x="145" y="1983"/>
                  <a:pt x="149" y="1992"/>
                  <a:pt x="154" y="2000"/>
                </a:cubicBezTo>
                <a:cubicBezTo>
                  <a:pt x="168" y="2024"/>
                  <a:pt x="183" y="2049"/>
                  <a:pt x="199" y="2073"/>
                </a:cubicBezTo>
                <a:cubicBezTo>
                  <a:pt x="202" y="2078"/>
                  <a:pt x="207" y="2083"/>
                  <a:pt x="211" y="2089"/>
                </a:cubicBezTo>
                <a:cubicBezTo>
                  <a:pt x="232" y="2119"/>
                  <a:pt x="254" y="2150"/>
                  <a:pt x="278" y="2181"/>
                </a:cubicBezTo>
                <a:lnTo>
                  <a:pt x="334" y="2252"/>
                </a:lnTo>
                <a:cubicBezTo>
                  <a:pt x="448" y="2378"/>
                  <a:pt x="586" y="2495"/>
                  <a:pt x="742" y="2600"/>
                </a:cubicBezTo>
                <a:cubicBezTo>
                  <a:pt x="743" y="2600"/>
                  <a:pt x="743" y="2600"/>
                  <a:pt x="743" y="2600"/>
                </a:cubicBezTo>
                <a:cubicBezTo>
                  <a:pt x="745" y="2601"/>
                  <a:pt x="746" y="2601"/>
                  <a:pt x="747" y="2602"/>
                </a:cubicBezTo>
                <a:cubicBezTo>
                  <a:pt x="748" y="2602"/>
                  <a:pt x="748" y="2603"/>
                  <a:pt x="749" y="2604"/>
                </a:cubicBezTo>
                <a:cubicBezTo>
                  <a:pt x="749" y="2604"/>
                  <a:pt x="750" y="2603"/>
                  <a:pt x="750" y="2604"/>
                </a:cubicBezTo>
                <a:cubicBezTo>
                  <a:pt x="750" y="2604"/>
                  <a:pt x="751" y="2605"/>
                  <a:pt x="751" y="2605"/>
                </a:cubicBezTo>
                <a:cubicBezTo>
                  <a:pt x="797" y="2628"/>
                  <a:pt x="845" y="2653"/>
                  <a:pt x="902" y="2687"/>
                </a:cubicBezTo>
                <a:cubicBezTo>
                  <a:pt x="986" y="2735"/>
                  <a:pt x="1060" y="2775"/>
                  <a:pt x="1121" y="2806"/>
                </a:cubicBezTo>
                <a:cubicBezTo>
                  <a:pt x="1160" y="2825"/>
                  <a:pt x="1198" y="2844"/>
                  <a:pt x="1220" y="2852"/>
                </a:cubicBezTo>
                <a:cubicBezTo>
                  <a:pt x="1221" y="2852"/>
                  <a:pt x="1222" y="2852"/>
                  <a:pt x="1222" y="2852"/>
                </a:cubicBezTo>
                <a:cubicBezTo>
                  <a:pt x="1223" y="2852"/>
                  <a:pt x="1222" y="2852"/>
                  <a:pt x="1223" y="2852"/>
                </a:cubicBezTo>
                <a:cubicBezTo>
                  <a:pt x="1239" y="2854"/>
                  <a:pt x="1250" y="2851"/>
                  <a:pt x="1258" y="2845"/>
                </a:cubicBezTo>
                <a:cubicBezTo>
                  <a:pt x="1260" y="2834"/>
                  <a:pt x="1259" y="2815"/>
                  <a:pt x="1258" y="2793"/>
                </a:cubicBezTo>
                <a:cubicBezTo>
                  <a:pt x="1256" y="2774"/>
                  <a:pt x="1252" y="2751"/>
                  <a:pt x="1248" y="2728"/>
                </a:cubicBezTo>
                <a:cubicBezTo>
                  <a:pt x="1247" y="2723"/>
                  <a:pt x="1248" y="2717"/>
                  <a:pt x="1247" y="2712"/>
                </a:cubicBezTo>
                <a:cubicBezTo>
                  <a:pt x="1246" y="2706"/>
                  <a:pt x="1244" y="2701"/>
                  <a:pt x="1243" y="2696"/>
                </a:cubicBezTo>
                <a:cubicBezTo>
                  <a:pt x="1231" y="2646"/>
                  <a:pt x="1197" y="2598"/>
                  <a:pt x="1145" y="2550"/>
                </a:cubicBezTo>
                <a:cubicBezTo>
                  <a:pt x="1145" y="2550"/>
                  <a:pt x="1144" y="2550"/>
                  <a:pt x="1144" y="2550"/>
                </a:cubicBezTo>
                <a:cubicBezTo>
                  <a:pt x="1143" y="2550"/>
                  <a:pt x="1142" y="2549"/>
                  <a:pt x="1142" y="2548"/>
                </a:cubicBezTo>
                <a:cubicBezTo>
                  <a:pt x="1142" y="2548"/>
                  <a:pt x="1141" y="2547"/>
                  <a:pt x="1141" y="2547"/>
                </a:cubicBezTo>
                <a:cubicBezTo>
                  <a:pt x="1103" y="2518"/>
                  <a:pt x="1059" y="2487"/>
                  <a:pt x="1008" y="2456"/>
                </a:cubicBezTo>
                <a:cubicBezTo>
                  <a:pt x="812" y="2335"/>
                  <a:pt x="787" y="2305"/>
                  <a:pt x="832" y="2232"/>
                </a:cubicBezTo>
                <a:cubicBezTo>
                  <a:pt x="861" y="2186"/>
                  <a:pt x="910" y="2163"/>
                  <a:pt x="942" y="2179"/>
                </a:cubicBezTo>
                <a:cubicBezTo>
                  <a:pt x="966" y="2192"/>
                  <a:pt x="1047" y="2152"/>
                  <a:pt x="1140" y="2087"/>
                </a:cubicBezTo>
                <a:cubicBezTo>
                  <a:pt x="1140" y="2086"/>
                  <a:pt x="1140" y="2085"/>
                  <a:pt x="1141" y="2085"/>
                </a:cubicBezTo>
                <a:cubicBezTo>
                  <a:pt x="1171" y="2057"/>
                  <a:pt x="1195" y="2039"/>
                  <a:pt x="1218" y="2026"/>
                </a:cubicBezTo>
                <a:cubicBezTo>
                  <a:pt x="1218" y="2026"/>
                  <a:pt x="1219" y="2027"/>
                  <a:pt x="1219" y="2026"/>
                </a:cubicBezTo>
                <a:cubicBezTo>
                  <a:pt x="1225" y="2022"/>
                  <a:pt x="1230" y="2019"/>
                  <a:pt x="1235" y="2014"/>
                </a:cubicBezTo>
                <a:cubicBezTo>
                  <a:pt x="1296" y="1963"/>
                  <a:pt x="1361" y="1918"/>
                  <a:pt x="1428" y="1876"/>
                </a:cubicBezTo>
                <a:cubicBezTo>
                  <a:pt x="1429" y="1875"/>
                  <a:pt x="1430" y="1874"/>
                  <a:pt x="1430" y="1874"/>
                </a:cubicBezTo>
                <a:cubicBezTo>
                  <a:pt x="1442" y="1863"/>
                  <a:pt x="1459" y="1851"/>
                  <a:pt x="1476" y="1840"/>
                </a:cubicBezTo>
                <a:cubicBezTo>
                  <a:pt x="1488" y="1832"/>
                  <a:pt x="1502" y="1824"/>
                  <a:pt x="1516" y="1815"/>
                </a:cubicBezTo>
                <a:cubicBezTo>
                  <a:pt x="1531" y="1807"/>
                  <a:pt x="1545" y="1799"/>
                  <a:pt x="1561" y="1790"/>
                </a:cubicBezTo>
                <a:cubicBezTo>
                  <a:pt x="1561" y="1790"/>
                  <a:pt x="1562" y="1790"/>
                  <a:pt x="1562" y="1790"/>
                </a:cubicBezTo>
                <a:cubicBezTo>
                  <a:pt x="1579" y="1782"/>
                  <a:pt x="1597" y="1772"/>
                  <a:pt x="1615" y="1764"/>
                </a:cubicBezTo>
                <a:cubicBezTo>
                  <a:pt x="1616" y="1764"/>
                  <a:pt x="1616" y="1764"/>
                  <a:pt x="1617" y="1764"/>
                </a:cubicBezTo>
                <a:cubicBezTo>
                  <a:pt x="1617" y="1763"/>
                  <a:pt x="1617" y="1762"/>
                  <a:pt x="1618" y="1762"/>
                </a:cubicBezTo>
                <a:cubicBezTo>
                  <a:pt x="1635" y="1754"/>
                  <a:pt x="1653" y="1747"/>
                  <a:pt x="1671" y="1739"/>
                </a:cubicBezTo>
                <a:cubicBezTo>
                  <a:pt x="1689" y="1731"/>
                  <a:pt x="1709" y="1723"/>
                  <a:pt x="1728" y="1716"/>
                </a:cubicBezTo>
                <a:cubicBezTo>
                  <a:pt x="1750" y="1707"/>
                  <a:pt x="1770" y="1699"/>
                  <a:pt x="1793" y="1691"/>
                </a:cubicBezTo>
                <a:cubicBezTo>
                  <a:pt x="1793" y="1691"/>
                  <a:pt x="1794" y="1691"/>
                  <a:pt x="1794" y="1691"/>
                </a:cubicBezTo>
                <a:cubicBezTo>
                  <a:pt x="1943" y="1634"/>
                  <a:pt x="2097" y="1595"/>
                  <a:pt x="2254" y="1576"/>
                </a:cubicBezTo>
                <a:cubicBezTo>
                  <a:pt x="2369" y="1561"/>
                  <a:pt x="2468" y="1539"/>
                  <a:pt x="2511" y="1520"/>
                </a:cubicBezTo>
                <a:cubicBezTo>
                  <a:pt x="2514" y="1512"/>
                  <a:pt x="2514" y="1502"/>
                  <a:pt x="2514" y="1490"/>
                </a:cubicBezTo>
                <a:cubicBezTo>
                  <a:pt x="2514" y="1489"/>
                  <a:pt x="2514" y="1488"/>
                  <a:pt x="2514" y="1487"/>
                </a:cubicBezTo>
                <a:cubicBezTo>
                  <a:pt x="2513" y="1475"/>
                  <a:pt x="2511" y="1462"/>
                  <a:pt x="2507" y="1446"/>
                </a:cubicBezTo>
                <a:cubicBezTo>
                  <a:pt x="2504" y="1433"/>
                  <a:pt x="2501" y="1423"/>
                  <a:pt x="2498" y="1410"/>
                </a:cubicBezTo>
                <a:cubicBezTo>
                  <a:pt x="2498" y="1410"/>
                  <a:pt x="2498" y="1409"/>
                  <a:pt x="2498" y="1409"/>
                </a:cubicBezTo>
                <a:cubicBezTo>
                  <a:pt x="2498" y="1408"/>
                  <a:pt x="2498" y="1407"/>
                  <a:pt x="2498" y="1407"/>
                </a:cubicBezTo>
                <a:cubicBezTo>
                  <a:pt x="2493" y="1397"/>
                  <a:pt x="2489" y="1388"/>
                  <a:pt x="2483" y="1378"/>
                </a:cubicBezTo>
                <a:cubicBezTo>
                  <a:pt x="2443" y="1308"/>
                  <a:pt x="2389" y="1300"/>
                  <a:pt x="2165" y="1332"/>
                </a:cubicBezTo>
                <a:cubicBezTo>
                  <a:pt x="2109" y="1344"/>
                  <a:pt x="2047" y="1359"/>
                  <a:pt x="1985" y="1375"/>
                </a:cubicBezTo>
                <a:cubicBezTo>
                  <a:pt x="1984" y="1375"/>
                  <a:pt x="1983" y="1375"/>
                  <a:pt x="1982" y="1375"/>
                </a:cubicBezTo>
                <a:cubicBezTo>
                  <a:pt x="1982" y="1375"/>
                  <a:pt x="1982" y="1375"/>
                  <a:pt x="1981" y="1375"/>
                </a:cubicBezTo>
                <a:cubicBezTo>
                  <a:pt x="1973" y="1377"/>
                  <a:pt x="1966" y="1378"/>
                  <a:pt x="1959" y="1380"/>
                </a:cubicBezTo>
                <a:cubicBezTo>
                  <a:pt x="1906" y="1394"/>
                  <a:pt x="1853" y="1410"/>
                  <a:pt x="1801" y="1425"/>
                </a:cubicBezTo>
                <a:cubicBezTo>
                  <a:pt x="1794" y="1427"/>
                  <a:pt x="1787" y="1428"/>
                  <a:pt x="1780" y="1430"/>
                </a:cubicBezTo>
                <a:cubicBezTo>
                  <a:pt x="1777" y="1431"/>
                  <a:pt x="1774" y="1431"/>
                  <a:pt x="1772" y="1432"/>
                </a:cubicBezTo>
                <a:cubicBezTo>
                  <a:pt x="1770" y="1432"/>
                  <a:pt x="1768" y="1433"/>
                  <a:pt x="1766" y="1433"/>
                </a:cubicBezTo>
                <a:cubicBezTo>
                  <a:pt x="1763" y="1434"/>
                  <a:pt x="1760" y="1436"/>
                  <a:pt x="1757" y="1437"/>
                </a:cubicBezTo>
                <a:cubicBezTo>
                  <a:pt x="1756" y="1437"/>
                  <a:pt x="1755" y="1437"/>
                  <a:pt x="1753" y="1437"/>
                </a:cubicBezTo>
                <a:cubicBezTo>
                  <a:pt x="1708" y="1451"/>
                  <a:pt x="1666" y="1466"/>
                  <a:pt x="1626" y="1480"/>
                </a:cubicBezTo>
                <a:cubicBezTo>
                  <a:pt x="1612" y="1484"/>
                  <a:pt x="1598" y="1489"/>
                  <a:pt x="1585" y="1494"/>
                </a:cubicBezTo>
                <a:cubicBezTo>
                  <a:pt x="1534" y="1512"/>
                  <a:pt x="1488" y="1530"/>
                  <a:pt x="1454" y="1547"/>
                </a:cubicBezTo>
                <a:cubicBezTo>
                  <a:pt x="1410" y="1568"/>
                  <a:pt x="1368" y="1590"/>
                  <a:pt x="1326" y="1613"/>
                </a:cubicBezTo>
                <a:cubicBezTo>
                  <a:pt x="1326" y="1613"/>
                  <a:pt x="1326" y="1612"/>
                  <a:pt x="1325" y="1613"/>
                </a:cubicBezTo>
                <a:cubicBezTo>
                  <a:pt x="1324" y="1613"/>
                  <a:pt x="1323" y="1614"/>
                  <a:pt x="1322" y="1615"/>
                </a:cubicBezTo>
                <a:cubicBezTo>
                  <a:pt x="1322" y="1615"/>
                  <a:pt x="1320" y="1614"/>
                  <a:pt x="1320" y="1615"/>
                </a:cubicBezTo>
                <a:cubicBezTo>
                  <a:pt x="1311" y="1619"/>
                  <a:pt x="1303" y="1626"/>
                  <a:pt x="1295" y="1631"/>
                </a:cubicBezTo>
                <a:cubicBezTo>
                  <a:pt x="1289" y="1634"/>
                  <a:pt x="1284" y="1636"/>
                  <a:pt x="1279" y="1639"/>
                </a:cubicBezTo>
                <a:cubicBezTo>
                  <a:pt x="1273" y="1643"/>
                  <a:pt x="1268" y="1645"/>
                  <a:pt x="1263" y="1648"/>
                </a:cubicBezTo>
                <a:cubicBezTo>
                  <a:pt x="1262" y="1649"/>
                  <a:pt x="1261" y="1650"/>
                  <a:pt x="1260" y="1650"/>
                </a:cubicBezTo>
                <a:cubicBezTo>
                  <a:pt x="1255" y="1653"/>
                  <a:pt x="1249" y="1656"/>
                  <a:pt x="1244" y="1659"/>
                </a:cubicBezTo>
                <a:cubicBezTo>
                  <a:pt x="1234" y="1665"/>
                  <a:pt x="1224" y="1671"/>
                  <a:pt x="1214" y="1677"/>
                </a:cubicBezTo>
                <a:cubicBezTo>
                  <a:pt x="1214" y="1677"/>
                  <a:pt x="1214" y="1678"/>
                  <a:pt x="1214" y="1678"/>
                </a:cubicBezTo>
                <a:cubicBezTo>
                  <a:pt x="1195" y="1690"/>
                  <a:pt x="1177" y="1701"/>
                  <a:pt x="1159" y="1712"/>
                </a:cubicBezTo>
                <a:cubicBezTo>
                  <a:pt x="1146" y="1721"/>
                  <a:pt x="1133" y="1730"/>
                  <a:pt x="1120" y="1739"/>
                </a:cubicBezTo>
                <a:cubicBezTo>
                  <a:pt x="1118" y="1740"/>
                  <a:pt x="1116" y="1740"/>
                  <a:pt x="1114" y="1741"/>
                </a:cubicBezTo>
                <a:cubicBezTo>
                  <a:pt x="1094" y="1755"/>
                  <a:pt x="1075" y="1769"/>
                  <a:pt x="1056" y="1783"/>
                </a:cubicBezTo>
                <a:cubicBezTo>
                  <a:pt x="1044" y="1792"/>
                  <a:pt x="1033" y="1800"/>
                  <a:pt x="1022" y="1808"/>
                </a:cubicBezTo>
                <a:cubicBezTo>
                  <a:pt x="1004" y="1822"/>
                  <a:pt x="986" y="1836"/>
                  <a:pt x="970" y="1849"/>
                </a:cubicBezTo>
                <a:cubicBezTo>
                  <a:pt x="970" y="1849"/>
                  <a:pt x="969" y="1850"/>
                  <a:pt x="969" y="1851"/>
                </a:cubicBezTo>
                <a:cubicBezTo>
                  <a:pt x="968" y="1851"/>
                  <a:pt x="968" y="1850"/>
                  <a:pt x="967" y="1851"/>
                </a:cubicBezTo>
                <a:cubicBezTo>
                  <a:pt x="960" y="1857"/>
                  <a:pt x="953" y="1864"/>
                  <a:pt x="946" y="1870"/>
                </a:cubicBezTo>
                <a:cubicBezTo>
                  <a:pt x="945" y="1871"/>
                  <a:pt x="943" y="1873"/>
                  <a:pt x="942" y="1874"/>
                </a:cubicBezTo>
                <a:cubicBezTo>
                  <a:pt x="928" y="1887"/>
                  <a:pt x="912" y="1899"/>
                  <a:pt x="900" y="1911"/>
                </a:cubicBezTo>
                <a:cubicBezTo>
                  <a:pt x="862" y="1948"/>
                  <a:pt x="836" y="1984"/>
                  <a:pt x="822" y="2012"/>
                </a:cubicBezTo>
                <a:cubicBezTo>
                  <a:pt x="817" y="2035"/>
                  <a:pt x="821" y="2056"/>
                  <a:pt x="832" y="2074"/>
                </a:cubicBezTo>
                <a:cubicBezTo>
                  <a:pt x="866" y="2130"/>
                  <a:pt x="857" y="2161"/>
                  <a:pt x="794" y="2206"/>
                </a:cubicBezTo>
                <a:cubicBezTo>
                  <a:pt x="757" y="2232"/>
                  <a:pt x="729" y="2235"/>
                  <a:pt x="689" y="2206"/>
                </a:cubicBezTo>
                <a:cubicBezTo>
                  <a:pt x="689" y="2206"/>
                  <a:pt x="688" y="2206"/>
                  <a:pt x="688" y="2206"/>
                </a:cubicBezTo>
                <a:cubicBezTo>
                  <a:pt x="687" y="2206"/>
                  <a:pt x="687" y="2206"/>
                  <a:pt x="686" y="2206"/>
                </a:cubicBezTo>
                <a:cubicBezTo>
                  <a:pt x="678" y="2202"/>
                  <a:pt x="670" y="2199"/>
                  <a:pt x="661" y="2193"/>
                </a:cubicBezTo>
                <a:cubicBezTo>
                  <a:pt x="661" y="2193"/>
                  <a:pt x="660" y="2192"/>
                  <a:pt x="660" y="2192"/>
                </a:cubicBezTo>
                <a:cubicBezTo>
                  <a:pt x="650" y="2186"/>
                  <a:pt x="640" y="2178"/>
                  <a:pt x="629" y="2169"/>
                </a:cubicBezTo>
                <a:cubicBezTo>
                  <a:pt x="605" y="2145"/>
                  <a:pt x="581" y="2121"/>
                  <a:pt x="558" y="2092"/>
                </a:cubicBezTo>
                <a:cubicBezTo>
                  <a:pt x="558" y="2092"/>
                  <a:pt x="558" y="2091"/>
                  <a:pt x="558" y="2090"/>
                </a:cubicBezTo>
                <a:cubicBezTo>
                  <a:pt x="556" y="2089"/>
                  <a:pt x="555" y="2088"/>
                  <a:pt x="554" y="2087"/>
                </a:cubicBezTo>
                <a:cubicBezTo>
                  <a:pt x="552" y="2084"/>
                  <a:pt x="551" y="2080"/>
                  <a:pt x="549" y="2078"/>
                </a:cubicBezTo>
                <a:cubicBezTo>
                  <a:pt x="547" y="2076"/>
                  <a:pt x="545" y="2075"/>
                  <a:pt x="543" y="2073"/>
                </a:cubicBezTo>
                <a:cubicBezTo>
                  <a:pt x="542" y="2071"/>
                  <a:pt x="541" y="2068"/>
                  <a:pt x="539" y="2066"/>
                </a:cubicBezTo>
                <a:cubicBezTo>
                  <a:pt x="523" y="2044"/>
                  <a:pt x="506" y="2023"/>
                  <a:pt x="490" y="2000"/>
                </a:cubicBezTo>
                <a:cubicBezTo>
                  <a:pt x="487" y="1994"/>
                  <a:pt x="484" y="1988"/>
                  <a:pt x="481" y="1982"/>
                </a:cubicBezTo>
                <a:cubicBezTo>
                  <a:pt x="463" y="1953"/>
                  <a:pt x="445" y="1924"/>
                  <a:pt x="429" y="1893"/>
                </a:cubicBezTo>
                <a:cubicBezTo>
                  <a:pt x="411" y="1857"/>
                  <a:pt x="393" y="1819"/>
                  <a:pt x="378" y="1781"/>
                </a:cubicBezTo>
                <a:cubicBezTo>
                  <a:pt x="377" y="1781"/>
                  <a:pt x="378" y="1780"/>
                  <a:pt x="378" y="1780"/>
                </a:cubicBezTo>
                <a:cubicBezTo>
                  <a:pt x="202" y="1406"/>
                  <a:pt x="250" y="1010"/>
                  <a:pt x="522" y="658"/>
                </a:cubicBezTo>
                <a:cubicBezTo>
                  <a:pt x="566" y="601"/>
                  <a:pt x="619" y="546"/>
                  <a:pt x="677" y="498"/>
                </a:cubicBezTo>
                <a:cubicBezTo>
                  <a:pt x="677" y="497"/>
                  <a:pt x="678" y="498"/>
                  <a:pt x="678" y="498"/>
                </a:cubicBezTo>
                <a:cubicBezTo>
                  <a:pt x="679" y="498"/>
                  <a:pt x="680" y="496"/>
                  <a:pt x="680" y="496"/>
                </a:cubicBezTo>
                <a:cubicBezTo>
                  <a:pt x="680" y="495"/>
                  <a:pt x="680" y="495"/>
                  <a:pt x="681" y="494"/>
                </a:cubicBezTo>
                <a:cubicBezTo>
                  <a:pt x="706" y="472"/>
                  <a:pt x="734" y="451"/>
                  <a:pt x="761" y="432"/>
                </a:cubicBezTo>
                <a:cubicBezTo>
                  <a:pt x="765" y="429"/>
                  <a:pt x="769" y="426"/>
                  <a:pt x="774" y="423"/>
                </a:cubicBezTo>
                <a:cubicBezTo>
                  <a:pt x="775" y="423"/>
                  <a:pt x="776" y="422"/>
                  <a:pt x="777" y="421"/>
                </a:cubicBezTo>
                <a:cubicBezTo>
                  <a:pt x="777" y="421"/>
                  <a:pt x="778" y="422"/>
                  <a:pt x="778" y="421"/>
                </a:cubicBezTo>
                <a:cubicBezTo>
                  <a:pt x="778" y="421"/>
                  <a:pt x="778" y="420"/>
                  <a:pt x="778" y="420"/>
                </a:cubicBezTo>
                <a:cubicBezTo>
                  <a:pt x="803" y="403"/>
                  <a:pt x="827" y="389"/>
                  <a:pt x="853" y="375"/>
                </a:cubicBezTo>
                <a:cubicBezTo>
                  <a:pt x="854" y="375"/>
                  <a:pt x="855" y="374"/>
                  <a:pt x="856" y="374"/>
                </a:cubicBezTo>
                <a:cubicBezTo>
                  <a:pt x="856" y="373"/>
                  <a:pt x="857" y="374"/>
                  <a:pt x="857" y="374"/>
                </a:cubicBezTo>
                <a:cubicBezTo>
                  <a:pt x="858" y="373"/>
                  <a:pt x="858" y="372"/>
                  <a:pt x="859" y="372"/>
                </a:cubicBezTo>
                <a:cubicBezTo>
                  <a:pt x="865" y="368"/>
                  <a:pt x="872" y="366"/>
                  <a:pt x="879" y="363"/>
                </a:cubicBezTo>
                <a:cubicBezTo>
                  <a:pt x="879" y="363"/>
                  <a:pt x="879" y="361"/>
                  <a:pt x="880" y="361"/>
                </a:cubicBezTo>
                <a:cubicBezTo>
                  <a:pt x="1007" y="293"/>
                  <a:pt x="1140" y="251"/>
                  <a:pt x="1254" y="251"/>
                </a:cubicBezTo>
                <a:cubicBezTo>
                  <a:pt x="1306" y="251"/>
                  <a:pt x="1404" y="275"/>
                  <a:pt x="1500" y="306"/>
                </a:cubicBezTo>
                <a:cubicBezTo>
                  <a:pt x="1500" y="306"/>
                  <a:pt x="1501" y="306"/>
                  <a:pt x="1501" y="306"/>
                </a:cubicBezTo>
                <a:cubicBezTo>
                  <a:pt x="1513" y="309"/>
                  <a:pt x="1525" y="313"/>
                  <a:pt x="1537" y="317"/>
                </a:cubicBezTo>
                <a:cubicBezTo>
                  <a:pt x="1538" y="317"/>
                  <a:pt x="1538" y="317"/>
                  <a:pt x="1538" y="317"/>
                </a:cubicBezTo>
                <a:cubicBezTo>
                  <a:pt x="1540" y="317"/>
                  <a:pt x="1541" y="318"/>
                  <a:pt x="1542" y="318"/>
                </a:cubicBezTo>
                <a:cubicBezTo>
                  <a:pt x="1545" y="319"/>
                  <a:pt x="1547" y="319"/>
                  <a:pt x="1549" y="320"/>
                </a:cubicBezTo>
                <a:cubicBezTo>
                  <a:pt x="1550" y="321"/>
                  <a:pt x="1551" y="322"/>
                  <a:pt x="1552" y="322"/>
                </a:cubicBezTo>
                <a:cubicBezTo>
                  <a:pt x="1553" y="322"/>
                  <a:pt x="1553" y="322"/>
                  <a:pt x="1554" y="322"/>
                </a:cubicBezTo>
                <a:cubicBezTo>
                  <a:pt x="1555" y="322"/>
                  <a:pt x="1556" y="322"/>
                  <a:pt x="1556" y="322"/>
                </a:cubicBezTo>
                <a:cubicBezTo>
                  <a:pt x="1583" y="331"/>
                  <a:pt x="1610" y="343"/>
                  <a:pt x="1637" y="354"/>
                </a:cubicBezTo>
                <a:cubicBezTo>
                  <a:pt x="1638" y="355"/>
                  <a:pt x="1639" y="353"/>
                  <a:pt x="1641" y="354"/>
                </a:cubicBezTo>
                <a:cubicBezTo>
                  <a:pt x="1641" y="354"/>
                  <a:pt x="1642" y="355"/>
                  <a:pt x="1643" y="356"/>
                </a:cubicBezTo>
                <a:cubicBezTo>
                  <a:pt x="1701" y="379"/>
                  <a:pt x="1750" y="397"/>
                  <a:pt x="1792" y="411"/>
                </a:cubicBezTo>
                <a:cubicBezTo>
                  <a:pt x="1835" y="421"/>
                  <a:pt x="1867" y="418"/>
                  <a:pt x="1898" y="404"/>
                </a:cubicBezTo>
                <a:cubicBezTo>
                  <a:pt x="1911" y="397"/>
                  <a:pt x="1924" y="390"/>
                  <a:pt x="1937" y="379"/>
                </a:cubicBezTo>
                <a:cubicBezTo>
                  <a:pt x="1941" y="376"/>
                  <a:pt x="1943" y="373"/>
                  <a:pt x="1947" y="370"/>
                </a:cubicBezTo>
                <a:cubicBezTo>
                  <a:pt x="1954" y="352"/>
                  <a:pt x="1969" y="332"/>
                  <a:pt x="1989" y="317"/>
                </a:cubicBezTo>
                <a:cubicBezTo>
                  <a:pt x="2053" y="269"/>
                  <a:pt x="1929" y="177"/>
                  <a:pt x="1749" y="102"/>
                </a:cubicBezTo>
                <a:cubicBezTo>
                  <a:pt x="1719" y="91"/>
                  <a:pt x="1686" y="82"/>
                  <a:pt x="1654" y="72"/>
                </a:cubicBezTo>
                <a:cubicBezTo>
                  <a:pt x="1623" y="62"/>
                  <a:pt x="1592" y="53"/>
                  <a:pt x="1561" y="45"/>
                </a:cubicBezTo>
                <a:cubicBezTo>
                  <a:pt x="1554" y="43"/>
                  <a:pt x="1546" y="41"/>
                  <a:pt x="1538" y="40"/>
                </a:cubicBezTo>
                <a:cubicBezTo>
                  <a:pt x="1535" y="39"/>
                  <a:pt x="1532" y="39"/>
                  <a:pt x="1529" y="38"/>
                </a:cubicBezTo>
                <a:cubicBezTo>
                  <a:pt x="1527" y="38"/>
                  <a:pt x="1526" y="37"/>
                  <a:pt x="1524" y="36"/>
                </a:cubicBezTo>
                <a:cubicBezTo>
                  <a:pt x="1502" y="31"/>
                  <a:pt x="1480" y="28"/>
                  <a:pt x="1459" y="24"/>
                </a:cubicBezTo>
                <a:cubicBezTo>
                  <a:pt x="1425" y="18"/>
                  <a:pt x="1392" y="13"/>
                  <a:pt x="1361" y="10"/>
                </a:cubicBezTo>
                <a:cubicBezTo>
                  <a:pt x="1314" y="5"/>
                  <a:pt x="1269" y="1"/>
                  <a:pt x="1224" y="1"/>
                </a:cubicBezTo>
                <a:close/>
                <a:moveTo>
                  <a:pt x="3592" y="79"/>
                </a:moveTo>
                <a:cubicBezTo>
                  <a:pt x="3484" y="79"/>
                  <a:pt x="3399" y="80"/>
                  <a:pt x="3321" y="82"/>
                </a:cubicBezTo>
                <a:cubicBezTo>
                  <a:pt x="3320" y="82"/>
                  <a:pt x="3320" y="82"/>
                  <a:pt x="3319" y="82"/>
                </a:cubicBezTo>
                <a:cubicBezTo>
                  <a:pt x="3319" y="82"/>
                  <a:pt x="3319" y="82"/>
                  <a:pt x="3318" y="82"/>
                </a:cubicBezTo>
                <a:cubicBezTo>
                  <a:pt x="3116" y="90"/>
                  <a:pt x="2993" y="110"/>
                  <a:pt x="2861" y="155"/>
                </a:cubicBezTo>
                <a:cubicBezTo>
                  <a:pt x="2813" y="173"/>
                  <a:pt x="2765" y="190"/>
                  <a:pt x="2707" y="215"/>
                </a:cubicBezTo>
                <a:cubicBezTo>
                  <a:pt x="2664" y="234"/>
                  <a:pt x="2620" y="257"/>
                  <a:pt x="2573" y="283"/>
                </a:cubicBezTo>
                <a:cubicBezTo>
                  <a:pt x="2560" y="290"/>
                  <a:pt x="2546" y="300"/>
                  <a:pt x="2532" y="308"/>
                </a:cubicBezTo>
                <a:cubicBezTo>
                  <a:pt x="2473" y="343"/>
                  <a:pt x="2412" y="382"/>
                  <a:pt x="2351" y="425"/>
                </a:cubicBezTo>
                <a:cubicBezTo>
                  <a:pt x="2289" y="468"/>
                  <a:pt x="2227" y="515"/>
                  <a:pt x="2167" y="563"/>
                </a:cubicBezTo>
                <a:cubicBezTo>
                  <a:pt x="2136" y="588"/>
                  <a:pt x="2106" y="613"/>
                  <a:pt x="2076" y="638"/>
                </a:cubicBezTo>
                <a:cubicBezTo>
                  <a:pt x="2062" y="651"/>
                  <a:pt x="2046" y="663"/>
                  <a:pt x="2031" y="675"/>
                </a:cubicBezTo>
                <a:cubicBezTo>
                  <a:pt x="2011" y="694"/>
                  <a:pt x="1991" y="712"/>
                  <a:pt x="1970" y="730"/>
                </a:cubicBezTo>
                <a:cubicBezTo>
                  <a:pt x="1970" y="731"/>
                  <a:pt x="1969" y="732"/>
                  <a:pt x="1969" y="732"/>
                </a:cubicBezTo>
                <a:cubicBezTo>
                  <a:pt x="1968" y="733"/>
                  <a:pt x="1967" y="733"/>
                  <a:pt x="1966" y="734"/>
                </a:cubicBezTo>
                <a:cubicBezTo>
                  <a:pt x="1943" y="756"/>
                  <a:pt x="1921" y="778"/>
                  <a:pt x="1899" y="800"/>
                </a:cubicBezTo>
                <a:cubicBezTo>
                  <a:pt x="1898" y="801"/>
                  <a:pt x="1896" y="800"/>
                  <a:pt x="1895" y="801"/>
                </a:cubicBezTo>
                <a:cubicBezTo>
                  <a:pt x="1883" y="813"/>
                  <a:pt x="1871" y="827"/>
                  <a:pt x="1859" y="839"/>
                </a:cubicBezTo>
                <a:cubicBezTo>
                  <a:pt x="1859" y="839"/>
                  <a:pt x="1858" y="839"/>
                  <a:pt x="1858" y="839"/>
                </a:cubicBezTo>
                <a:cubicBezTo>
                  <a:pt x="1832" y="865"/>
                  <a:pt x="1807" y="892"/>
                  <a:pt x="1784" y="919"/>
                </a:cubicBezTo>
                <a:cubicBezTo>
                  <a:pt x="1783" y="919"/>
                  <a:pt x="1782" y="920"/>
                  <a:pt x="1781" y="920"/>
                </a:cubicBezTo>
                <a:cubicBezTo>
                  <a:pt x="1773" y="929"/>
                  <a:pt x="1764" y="940"/>
                  <a:pt x="1756" y="949"/>
                </a:cubicBezTo>
                <a:cubicBezTo>
                  <a:pt x="1755" y="949"/>
                  <a:pt x="1754" y="950"/>
                  <a:pt x="1753" y="951"/>
                </a:cubicBezTo>
                <a:cubicBezTo>
                  <a:pt x="1722" y="987"/>
                  <a:pt x="1694" y="1022"/>
                  <a:pt x="1671" y="1055"/>
                </a:cubicBezTo>
                <a:lnTo>
                  <a:pt x="1560" y="1217"/>
                </a:lnTo>
                <a:lnTo>
                  <a:pt x="1749" y="1164"/>
                </a:lnTo>
                <a:cubicBezTo>
                  <a:pt x="1764" y="1159"/>
                  <a:pt x="1781" y="1152"/>
                  <a:pt x="1797" y="1146"/>
                </a:cubicBezTo>
                <a:cubicBezTo>
                  <a:pt x="1831" y="1132"/>
                  <a:pt x="1867" y="1115"/>
                  <a:pt x="1903" y="1094"/>
                </a:cubicBezTo>
                <a:cubicBezTo>
                  <a:pt x="1904" y="1094"/>
                  <a:pt x="1905" y="1093"/>
                  <a:pt x="1906" y="1093"/>
                </a:cubicBezTo>
                <a:cubicBezTo>
                  <a:pt x="1906" y="1092"/>
                  <a:pt x="1906" y="1091"/>
                  <a:pt x="1907" y="1091"/>
                </a:cubicBezTo>
                <a:cubicBezTo>
                  <a:pt x="1941" y="1070"/>
                  <a:pt x="1976" y="1047"/>
                  <a:pt x="2009" y="1022"/>
                </a:cubicBezTo>
                <a:cubicBezTo>
                  <a:pt x="2009" y="1021"/>
                  <a:pt x="2010" y="1022"/>
                  <a:pt x="2010" y="1022"/>
                </a:cubicBezTo>
                <a:cubicBezTo>
                  <a:pt x="2011" y="1021"/>
                  <a:pt x="2011" y="1022"/>
                  <a:pt x="2012" y="1022"/>
                </a:cubicBezTo>
                <a:cubicBezTo>
                  <a:pt x="2012" y="1021"/>
                  <a:pt x="2013" y="1019"/>
                  <a:pt x="2014" y="1018"/>
                </a:cubicBezTo>
                <a:cubicBezTo>
                  <a:pt x="2015" y="1018"/>
                  <a:pt x="2015" y="1018"/>
                  <a:pt x="2016" y="1018"/>
                </a:cubicBezTo>
                <a:cubicBezTo>
                  <a:pt x="2022" y="1012"/>
                  <a:pt x="2030" y="1006"/>
                  <a:pt x="2034" y="1000"/>
                </a:cubicBezTo>
                <a:cubicBezTo>
                  <a:pt x="2059" y="970"/>
                  <a:pt x="2086" y="947"/>
                  <a:pt x="2111" y="935"/>
                </a:cubicBezTo>
                <a:cubicBezTo>
                  <a:pt x="2117" y="928"/>
                  <a:pt x="2125" y="921"/>
                  <a:pt x="2131" y="915"/>
                </a:cubicBezTo>
                <a:cubicBezTo>
                  <a:pt x="2156" y="887"/>
                  <a:pt x="2180" y="863"/>
                  <a:pt x="2202" y="842"/>
                </a:cubicBezTo>
                <a:cubicBezTo>
                  <a:pt x="2207" y="838"/>
                  <a:pt x="2212" y="834"/>
                  <a:pt x="2217" y="830"/>
                </a:cubicBezTo>
                <a:cubicBezTo>
                  <a:pt x="2237" y="812"/>
                  <a:pt x="2256" y="797"/>
                  <a:pt x="2273" y="785"/>
                </a:cubicBezTo>
                <a:cubicBezTo>
                  <a:pt x="2273" y="785"/>
                  <a:pt x="2273" y="784"/>
                  <a:pt x="2274" y="784"/>
                </a:cubicBezTo>
                <a:cubicBezTo>
                  <a:pt x="2322" y="739"/>
                  <a:pt x="2389" y="689"/>
                  <a:pt x="2467" y="638"/>
                </a:cubicBezTo>
                <a:cubicBezTo>
                  <a:pt x="2466" y="631"/>
                  <a:pt x="2465" y="625"/>
                  <a:pt x="2467" y="620"/>
                </a:cubicBezTo>
                <a:cubicBezTo>
                  <a:pt x="2473" y="609"/>
                  <a:pt x="2515" y="583"/>
                  <a:pt x="2579" y="551"/>
                </a:cubicBezTo>
                <a:cubicBezTo>
                  <a:pt x="2642" y="519"/>
                  <a:pt x="2726" y="480"/>
                  <a:pt x="2817" y="443"/>
                </a:cubicBezTo>
                <a:cubicBezTo>
                  <a:pt x="2826" y="439"/>
                  <a:pt x="2836" y="437"/>
                  <a:pt x="2845" y="434"/>
                </a:cubicBezTo>
                <a:cubicBezTo>
                  <a:pt x="2891" y="414"/>
                  <a:pt x="2936" y="395"/>
                  <a:pt x="2979" y="381"/>
                </a:cubicBezTo>
                <a:cubicBezTo>
                  <a:pt x="3077" y="347"/>
                  <a:pt x="3202" y="328"/>
                  <a:pt x="3337" y="318"/>
                </a:cubicBezTo>
                <a:cubicBezTo>
                  <a:pt x="3337" y="318"/>
                  <a:pt x="3339" y="319"/>
                  <a:pt x="3339" y="318"/>
                </a:cubicBezTo>
                <a:cubicBezTo>
                  <a:pt x="3341" y="318"/>
                  <a:pt x="3343" y="319"/>
                  <a:pt x="3345" y="318"/>
                </a:cubicBezTo>
                <a:cubicBezTo>
                  <a:pt x="3346" y="318"/>
                  <a:pt x="3348" y="319"/>
                  <a:pt x="3350" y="318"/>
                </a:cubicBezTo>
                <a:cubicBezTo>
                  <a:pt x="3401" y="313"/>
                  <a:pt x="3453" y="311"/>
                  <a:pt x="3505" y="310"/>
                </a:cubicBezTo>
                <a:cubicBezTo>
                  <a:pt x="3506" y="310"/>
                  <a:pt x="3506" y="308"/>
                  <a:pt x="3508" y="308"/>
                </a:cubicBezTo>
                <a:cubicBezTo>
                  <a:pt x="3508" y="308"/>
                  <a:pt x="3509" y="308"/>
                  <a:pt x="3509" y="308"/>
                </a:cubicBezTo>
                <a:cubicBezTo>
                  <a:pt x="3510" y="308"/>
                  <a:pt x="3510" y="308"/>
                  <a:pt x="3510" y="308"/>
                </a:cubicBezTo>
                <a:cubicBezTo>
                  <a:pt x="3514" y="308"/>
                  <a:pt x="3518" y="308"/>
                  <a:pt x="3522" y="308"/>
                </a:cubicBezTo>
                <a:cubicBezTo>
                  <a:pt x="3528" y="308"/>
                  <a:pt x="3533" y="308"/>
                  <a:pt x="3539" y="308"/>
                </a:cubicBezTo>
                <a:cubicBezTo>
                  <a:pt x="3588" y="307"/>
                  <a:pt x="3638" y="309"/>
                  <a:pt x="3687" y="311"/>
                </a:cubicBezTo>
                <a:cubicBezTo>
                  <a:pt x="3687" y="311"/>
                  <a:pt x="3687" y="311"/>
                  <a:pt x="3688" y="311"/>
                </a:cubicBezTo>
                <a:cubicBezTo>
                  <a:pt x="3702" y="312"/>
                  <a:pt x="3715" y="314"/>
                  <a:pt x="3729" y="315"/>
                </a:cubicBezTo>
                <a:cubicBezTo>
                  <a:pt x="3730" y="315"/>
                  <a:pt x="3731" y="315"/>
                  <a:pt x="3732" y="315"/>
                </a:cubicBezTo>
                <a:cubicBezTo>
                  <a:pt x="3781" y="319"/>
                  <a:pt x="3829" y="324"/>
                  <a:pt x="3877" y="331"/>
                </a:cubicBezTo>
                <a:cubicBezTo>
                  <a:pt x="3887" y="332"/>
                  <a:pt x="3896" y="333"/>
                  <a:pt x="3905" y="334"/>
                </a:cubicBezTo>
                <a:cubicBezTo>
                  <a:pt x="3905" y="334"/>
                  <a:pt x="3906" y="334"/>
                  <a:pt x="3906" y="334"/>
                </a:cubicBezTo>
                <a:cubicBezTo>
                  <a:pt x="3908" y="335"/>
                  <a:pt x="3909" y="336"/>
                  <a:pt x="3910" y="336"/>
                </a:cubicBezTo>
                <a:cubicBezTo>
                  <a:pt x="3911" y="336"/>
                  <a:pt x="3912" y="336"/>
                  <a:pt x="3913" y="336"/>
                </a:cubicBezTo>
                <a:cubicBezTo>
                  <a:pt x="3964" y="344"/>
                  <a:pt x="4013" y="355"/>
                  <a:pt x="4063" y="366"/>
                </a:cubicBezTo>
                <a:cubicBezTo>
                  <a:pt x="4063" y="366"/>
                  <a:pt x="4064" y="366"/>
                  <a:pt x="4064" y="366"/>
                </a:cubicBezTo>
                <a:cubicBezTo>
                  <a:pt x="4065" y="367"/>
                  <a:pt x="4067" y="366"/>
                  <a:pt x="4068" y="366"/>
                </a:cubicBezTo>
                <a:cubicBezTo>
                  <a:pt x="4192" y="392"/>
                  <a:pt x="4305" y="426"/>
                  <a:pt x="4398" y="468"/>
                </a:cubicBezTo>
                <a:cubicBezTo>
                  <a:pt x="4732" y="618"/>
                  <a:pt x="5051" y="847"/>
                  <a:pt x="5310" y="1119"/>
                </a:cubicBezTo>
                <a:cubicBezTo>
                  <a:pt x="5324" y="1134"/>
                  <a:pt x="5339" y="1147"/>
                  <a:pt x="5354" y="1162"/>
                </a:cubicBezTo>
                <a:cubicBezTo>
                  <a:pt x="5362" y="1168"/>
                  <a:pt x="5370" y="1176"/>
                  <a:pt x="5379" y="1183"/>
                </a:cubicBezTo>
                <a:cubicBezTo>
                  <a:pt x="5379" y="1184"/>
                  <a:pt x="5381" y="1184"/>
                  <a:pt x="5381" y="1185"/>
                </a:cubicBezTo>
                <a:cubicBezTo>
                  <a:pt x="5383" y="1187"/>
                  <a:pt x="5385" y="1188"/>
                  <a:pt x="5387" y="1190"/>
                </a:cubicBezTo>
                <a:cubicBezTo>
                  <a:pt x="5388" y="1191"/>
                  <a:pt x="5388" y="1193"/>
                  <a:pt x="5389" y="1194"/>
                </a:cubicBezTo>
                <a:cubicBezTo>
                  <a:pt x="5390" y="1194"/>
                  <a:pt x="5391" y="1193"/>
                  <a:pt x="5392" y="1194"/>
                </a:cubicBezTo>
                <a:cubicBezTo>
                  <a:pt x="5404" y="1205"/>
                  <a:pt x="5415" y="1218"/>
                  <a:pt x="5426" y="1231"/>
                </a:cubicBezTo>
                <a:cubicBezTo>
                  <a:pt x="5427" y="1231"/>
                  <a:pt x="5427" y="1231"/>
                  <a:pt x="5428" y="1231"/>
                </a:cubicBezTo>
                <a:cubicBezTo>
                  <a:pt x="5428" y="1232"/>
                  <a:pt x="5429" y="1232"/>
                  <a:pt x="5429" y="1233"/>
                </a:cubicBezTo>
                <a:cubicBezTo>
                  <a:pt x="5495" y="1292"/>
                  <a:pt x="5552" y="1333"/>
                  <a:pt x="5573" y="1334"/>
                </a:cubicBezTo>
                <a:cubicBezTo>
                  <a:pt x="5584" y="1334"/>
                  <a:pt x="5595" y="1334"/>
                  <a:pt x="5605" y="1332"/>
                </a:cubicBezTo>
                <a:cubicBezTo>
                  <a:pt x="5626" y="1323"/>
                  <a:pt x="5649" y="1307"/>
                  <a:pt x="5679" y="1288"/>
                </a:cubicBezTo>
                <a:lnTo>
                  <a:pt x="5701" y="1275"/>
                </a:lnTo>
                <a:cubicBezTo>
                  <a:pt x="5732" y="1242"/>
                  <a:pt x="5755" y="1197"/>
                  <a:pt x="5760" y="1148"/>
                </a:cubicBezTo>
                <a:lnTo>
                  <a:pt x="5542" y="929"/>
                </a:lnTo>
                <a:cubicBezTo>
                  <a:pt x="5500" y="888"/>
                  <a:pt x="5455" y="847"/>
                  <a:pt x="5409" y="807"/>
                </a:cubicBezTo>
                <a:cubicBezTo>
                  <a:pt x="5409" y="806"/>
                  <a:pt x="5408" y="805"/>
                  <a:pt x="5408" y="805"/>
                </a:cubicBezTo>
                <a:cubicBezTo>
                  <a:pt x="5391" y="790"/>
                  <a:pt x="5374" y="775"/>
                  <a:pt x="5356" y="761"/>
                </a:cubicBezTo>
                <a:cubicBezTo>
                  <a:pt x="5355" y="759"/>
                  <a:pt x="5353" y="760"/>
                  <a:pt x="5352" y="759"/>
                </a:cubicBezTo>
                <a:cubicBezTo>
                  <a:pt x="5322" y="733"/>
                  <a:pt x="5291" y="707"/>
                  <a:pt x="5259" y="682"/>
                </a:cubicBezTo>
                <a:cubicBezTo>
                  <a:pt x="5259" y="682"/>
                  <a:pt x="5258" y="683"/>
                  <a:pt x="5258" y="682"/>
                </a:cubicBezTo>
                <a:cubicBezTo>
                  <a:pt x="5241" y="669"/>
                  <a:pt x="5224" y="655"/>
                  <a:pt x="5206" y="642"/>
                </a:cubicBezTo>
                <a:cubicBezTo>
                  <a:pt x="5163" y="609"/>
                  <a:pt x="5119" y="577"/>
                  <a:pt x="5074" y="546"/>
                </a:cubicBezTo>
                <a:cubicBezTo>
                  <a:pt x="5068" y="542"/>
                  <a:pt x="5062" y="537"/>
                  <a:pt x="5057" y="533"/>
                </a:cubicBezTo>
                <a:cubicBezTo>
                  <a:pt x="5000" y="495"/>
                  <a:pt x="4943" y="457"/>
                  <a:pt x="4884" y="421"/>
                </a:cubicBezTo>
                <a:cubicBezTo>
                  <a:pt x="4876" y="417"/>
                  <a:pt x="4869" y="412"/>
                  <a:pt x="4861" y="407"/>
                </a:cubicBezTo>
                <a:cubicBezTo>
                  <a:pt x="4851" y="401"/>
                  <a:pt x="4840" y="395"/>
                  <a:pt x="4830" y="389"/>
                </a:cubicBezTo>
                <a:cubicBezTo>
                  <a:pt x="4829" y="389"/>
                  <a:pt x="4828" y="388"/>
                  <a:pt x="4827" y="388"/>
                </a:cubicBezTo>
                <a:cubicBezTo>
                  <a:pt x="4826" y="387"/>
                  <a:pt x="4825" y="387"/>
                  <a:pt x="4823" y="386"/>
                </a:cubicBezTo>
                <a:cubicBezTo>
                  <a:pt x="4823" y="386"/>
                  <a:pt x="4822" y="386"/>
                  <a:pt x="4822" y="386"/>
                </a:cubicBezTo>
                <a:cubicBezTo>
                  <a:pt x="4683" y="306"/>
                  <a:pt x="4542" y="236"/>
                  <a:pt x="4410" y="185"/>
                </a:cubicBezTo>
                <a:cubicBezTo>
                  <a:pt x="4347" y="161"/>
                  <a:pt x="4290" y="141"/>
                  <a:pt x="4234" y="125"/>
                </a:cubicBezTo>
                <a:cubicBezTo>
                  <a:pt x="4234" y="125"/>
                  <a:pt x="4233" y="125"/>
                  <a:pt x="4232" y="125"/>
                </a:cubicBezTo>
                <a:cubicBezTo>
                  <a:pt x="4232" y="125"/>
                  <a:pt x="4232" y="125"/>
                  <a:pt x="4231" y="125"/>
                </a:cubicBezTo>
                <a:cubicBezTo>
                  <a:pt x="4231" y="125"/>
                  <a:pt x="4230" y="125"/>
                  <a:pt x="4230" y="125"/>
                </a:cubicBezTo>
                <a:cubicBezTo>
                  <a:pt x="4194" y="117"/>
                  <a:pt x="4158" y="109"/>
                  <a:pt x="4117" y="104"/>
                </a:cubicBezTo>
                <a:cubicBezTo>
                  <a:pt x="4116" y="104"/>
                  <a:pt x="4115" y="104"/>
                  <a:pt x="4115" y="104"/>
                </a:cubicBezTo>
                <a:cubicBezTo>
                  <a:pt x="4114" y="104"/>
                  <a:pt x="4114" y="104"/>
                  <a:pt x="4113" y="104"/>
                </a:cubicBezTo>
                <a:cubicBezTo>
                  <a:pt x="4113" y="104"/>
                  <a:pt x="4111" y="104"/>
                  <a:pt x="4111" y="104"/>
                </a:cubicBezTo>
                <a:cubicBezTo>
                  <a:pt x="4110" y="104"/>
                  <a:pt x="4110" y="104"/>
                  <a:pt x="4109" y="104"/>
                </a:cubicBezTo>
                <a:cubicBezTo>
                  <a:pt x="4108" y="104"/>
                  <a:pt x="4107" y="102"/>
                  <a:pt x="4107" y="102"/>
                </a:cubicBezTo>
                <a:cubicBezTo>
                  <a:pt x="4106" y="102"/>
                  <a:pt x="4106" y="102"/>
                  <a:pt x="4105" y="102"/>
                </a:cubicBezTo>
                <a:cubicBezTo>
                  <a:pt x="4092" y="100"/>
                  <a:pt x="4078" y="100"/>
                  <a:pt x="4065" y="98"/>
                </a:cubicBezTo>
                <a:cubicBezTo>
                  <a:pt x="4017" y="93"/>
                  <a:pt x="3963" y="89"/>
                  <a:pt x="3904" y="86"/>
                </a:cubicBezTo>
                <a:cubicBezTo>
                  <a:pt x="3887" y="85"/>
                  <a:pt x="3870" y="85"/>
                  <a:pt x="3852" y="84"/>
                </a:cubicBezTo>
                <a:cubicBezTo>
                  <a:pt x="3775" y="81"/>
                  <a:pt x="3691" y="79"/>
                  <a:pt x="3592" y="79"/>
                </a:cubicBezTo>
                <a:close/>
                <a:moveTo>
                  <a:pt x="8042" y="523"/>
                </a:moveTo>
                <a:cubicBezTo>
                  <a:pt x="7962" y="524"/>
                  <a:pt x="7882" y="530"/>
                  <a:pt x="7802" y="539"/>
                </a:cubicBezTo>
                <a:cubicBezTo>
                  <a:pt x="7802" y="539"/>
                  <a:pt x="7801" y="539"/>
                  <a:pt x="7801" y="539"/>
                </a:cubicBezTo>
                <a:cubicBezTo>
                  <a:pt x="7800" y="539"/>
                  <a:pt x="7798" y="540"/>
                  <a:pt x="7797" y="540"/>
                </a:cubicBezTo>
                <a:cubicBezTo>
                  <a:pt x="7664" y="558"/>
                  <a:pt x="7528" y="587"/>
                  <a:pt x="7388" y="627"/>
                </a:cubicBezTo>
                <a:cubicBezTo>
                  <a:pt x="7387" y="627"/>
                  <a:pt x="7387" y="627"/>
                  <a:pt x="7386" y="627"/>
                </a:cubicBezTo>
                <a:cubicBezTo>
                  <a:pt x="7386" y="627"/>
                  <a:pt x="7385" y="627"/>
                  <a:pt x="7385" y="627"/>
                </a:cubicBezTo>
                <a:cubicBezTo>
                  <a:pt x="7384" y="628"/>
                  <a:pt x="7383" y="627"/>
                  <a:pt x="7382" y="627"/>
                </a:cubicBezTo>
                <a:cubicBezTo>
                  <a:pt x="7377" y="629"/>
                  <a:pt x="7373" y="631"/>
                  <a:pt x="7368" y="633"/>
                </a:cubicBezTo>
                <a:cubicBezTo>
                  <a:pt x="7299" y="653"/>
                  <a:pt x="7229" y="676"/>
                  <a:pt x="7158" y="702"/>
                </a:cubicBezTo>
                <a:cubicBezTo>
                  <a:pt x="7152" y="704"/>
                  <a:pt x="7146" y="707"/>
                  <a:pt x="7140" y="709"/>
                </a:cubicBezTo>
                <a:cubicBezTo>
                  <a:pt x="7068" y="735"/>
                  <a:pt x="6996" y="764"/>
                  <a:pt x="6922" y="796"/>
                </a:cubicBezTo>
                <a:cubicBezTo>
                  <a:pt x="6712" y="888"/>
                  <a:pt x="6110" y="1239"/>
                  <a:pt x="5585" y="1579"/>
                </a:cubicBezTo>
                <a:cubicBezTo>
                  <a:pt x="5462" y="1659"/>
                  <a:pt x="5339" y="1737"/>
                  <a:pt x="5218" y="1812"/>
                </a:cubicBezTo>
                <a:cubicBezTo>
                  <a:pt x="5198" y="1824"/>
                  <a:pt x="5179" y="1836"/>
                  <a:pt x="5159" y="1849"/>
                </a:cubicBezTo>
                <a:cubicBezTo>
                  <a:pt x="5057" y="1912"/>
                  <a:pt x="4961" y="1969"/>
                  <a:pt x="4870" y="2023"/>
                </a:cubicBezTo>
                <a:cubicBezTo>
                  <a:pt x="4855" y="2032"/>
                  <a:pt x="4838" y="2041"/>
                  <a:pt x="4823" y="2050"/>
                </a:cubicBezTo>
                <a:cubicBezTo>
                  <a:pt x="4823" y="2050"/>
                  <a:pt x="4822" y="2051"/>
                  <a:pt x="4821" y="2051"/>
                </a:cubicBezTo>
                <a:cubicBezTo>
                  <a:pt x="4819" y="2052"/>
                  <a:pt x="4817" y="2054"/>
                  <a:pt x="4816" y="2055"/>
                </a:cubicBezTo>
                <a:cubicBezTo>
                  <a:pt x="4714" y="2114"/>
                  <a:pt x="4620" y="2169"/>
                  <a:pt x="4545" y="2209"/>
                </a:cubicBezTo>
                <a:cubicBezTo>
                  <a:pt x="4465" y="2252"/>
                  <a:pt x="4403" y="2283"/>
                  <a:pt x="4366" y="2296"/>
                </a:cubicBezTo>
                <a:cubicBezTo>
                  <a:pt x="4317" y="2315"/>
                  <a:pt x="4277" y="2330"/>
                  <a:pt x="4243" y="2346"/>
                </a:cubicBezTo>
                <a:cubicBezTo>
                  <a:pt x="4227" y="2354"/>
                  <a:pt x="4217" y="2362"/>
                  <a:pt x="4205" y="2369"/>
                </a:cubicBezTo>
                <a:cubicBezTo>
                  <a:pt x="4190" y="2377"/>
                  <a:pt x="4173" y="2384"/>
                  <a:pt x="4162" y="2392"/>
                </a:cubicBezTo>
                <a:cubicBezTo>
                  <a:pt x="4156" y="2397"/>
                  <a:pt x="4150" y="2402"/>
                  <a:pt x="4145" y="2406"/>
                </a:cubicBezTo>
                <a:cubicBezTo>
                  <a:pt x="4145" y="2407"/>
                  <a:pt x="4144" y="2408"/>
                  <a:pt x="4144" y="2408"/>
                </a:cubicBezTo>
                <a:cubicBezTo>
                  <a:pt x="4143" y="2409"/>
                  <a:pt x="4143" y="2410"/>
                  <a:pt x="4142" y="2410"/>
                </a:cubicBezTo>
                <a:cubicBezTo>
                  <a:pt x="4141" y="2412"/>
                  <a:pt x="4139" y="2412"/>
                  <a:pt x="4137" y="2414"/>
                </a:cubicBezTo>
                <a:cubicBezTo>
                  <a:pt x="4130" y="2421"/>
                  <a:pt x="4125" y="2429"/>
                  <a:pt x="4120" y="2437"/>
                </a:cubicBezTo>
                <a:cubicBezTo>
                  <a:pt x="4115" y="2444"/>
                  <a:pt x="4111" y="2451"/>
                  <a:pt x="4108" y="2460"/>
                </a:cubicBezTo>
                <a:cubicBezTo>
                  <a:pt x="4108" y="2460"/>
                  <a:pt x="4108" y="2461"/>
                  <a:pt x="4108" y="2461"/>
                </a:cubicBezTo>
                <a:cubicBezTo>
                  <a:pt x="4105" y="2470"/>
                  <a:pt x="4103" y="2477"/>
                  <a:pt x="4103" y="2486"/>
                </a:cubicBezTo>
                <a:cubicBezTo>
                  <a:pt x="4103" y="2497"/>
                  <a:pt x="4105" y="2508"/>
                  <a:pt x="4107" y="2520"/>
                </a:cubicBezTo>
                <a:cubicBezTo>
                  <a:pt x="4109" y="2534"/>
                  <a:pt x="4111" y="2543"/>
                  <a:pt x="4113" y="2554"/>
                </a:cubicBezTo>
                <a:cubicBezTo>
                  <a:pt x="4114" y="2555"/>
                  <a:pt x="4114" y="2557"/>
                  <a:pt x="4115" y="2557"/>
                </a:cubicBezTo>
                <a:cubicBezTo>
                  <a:pt x="4120" y="2568"/>
                  <a:pt x="4127" y="2577"/>
                  <a:pt x="4136" y="2584"/>
                </a:cubicBezTo>
                <a:cubicBezTo>
                  <a:pt x="4137" y="2585"/>
                  <a:pt x="4138" y="2587"/>
                  <a:pt x="4140" y="2588"/>
                </a:cubicBezTo>
                <a:cubicBezTo>
                  <a:pt x="4149" y="2595"/>
                  <a:pt x="4161" y="2600"/>
                  <a:pt x="4174" y="2604"/>
                </a:cubicBezTo>
                <a:cubicBezTo>
                  <a:pt x="4176" y="2604"/>
                  <a:pt x="4179" y="2603"/>
                  <a:pt x="4181" y="2604"/>
                </a:cubicBezTo>
                <a:cubicBezTo>
                  <a:pt x="4195" y="2606"/>
                  <a:pt x="4211" y="2608"/>
                  <a:pt x="4230" y="2607"/>
                </a:cubicBezTo>
                <a:cubicBezTo>
                  <a:pt x="4232" y="2607"/>
                  <a:pt x="4233" y="2607"/>
                  <a:pt x="4235" y="2607"/>
                </a:cubicBezTo>
                <a:cubicBezTo>
                  <a:pt x="4252" y="2606"/>
                  <a:pt x="4272" y="2603"/>
                  <a:pt x="4293" y="2598"/>
                </a:cubicBezTo>
                <a:cubicBezTo>
                  <a:pt x="4294" y="2598"/>
                  <a:pt x="4295" y="2598"/>
                  <a:pt x="4296" y="2598"/>
                </a:cubicBezTo>
                <a:cubicBezTo>
                  <a:pt x="4297" y="2598"/>
                  <a:pt x="4299" y="2597"/>
                  <a:pt x="4300" y="2596"/>
                </a:cubicBezTo>
                <a:cubicBezTo>
                  <a:pt x="4300" y="2596"/>
                  <a:pt x="4301" y="2597"/>
                  <a:pt x="4301" y="2596"/>
                </a:cubicBezTo>
                <a:cubicBezTo>
                  <a:pt x="4303" y="2596"/>
                  <a:pt x="4304" y="2597"/>
                  <a:pt x="4305" y="2596"/>
                </a:cubicBezTo>
                <a:cubicBezTo>
                  <a:pt x="4438" y="2554"/>
                  <a:pt x="4595" y="2486"/>
                  <a:pt x="4786" y="2387"/>
                </a:cubicBezTo>
                <a:cubicBezTo>
                  <a:pt x="4787" y="2386"/>
                  <a:pt x="4788" y="2386"/>
                  <a:pt x="4789" y="2385"/>
                </a:cubicBezTo>
                <a:cubicBezTo>
                  <a:pt x="4790" y="2385"/>
                  <a:pt x="4791" y="2384"/>
                  <a:pt x="4792" y="2383"/>
                </a:cubicBezTo>
                <a:cubicBezTo>
                  <a:pt x="4793" y="2383"/>
                  <a:pt x="4794" y="2382"/>
                  <a:pt x="4796" y="2382"/>
                </a:cubicBezTo>
                <a:cubicBezTo>
                  <a:pt x="4894" y="2329"/>
                  <a:pt x="5007" y="2264"/>
                  <a:pt x="5128" y="2193"/>
                </a:cubicBezTo>
                <a:cubicBezTo>
                  <a:pt x="5130" y="2192"/>
                  <a:pt x="5133" y="2191"/>
                  <a:pt x="5135" y="2190"/>
                </a:cubicBezTo>
                <a:cubicBezTo>
                  <a:pt x="5136" y="2189"/>
                  <a:pt x="5137" y="2188"/>
                  <a:pt x="5138" y="2188"/>
                </a:cubicBezTo>
                <a:cubicBezTo>
                  <a:pt x="5138" y="2188"/>
                  <a:pt x="5138" y="2187"/>
                  <a:pt x="5139" y="2186"/>
                </a:cubicBezTo>
                <a:cubicBezTo>
                  <a:pt x="5140" y="2186"/>
                  <a:pt x="5141" y="2185"/>
                  <a:pt x="5141" y="2185"/>
                </a:cubicBezTo>
                <a:cubicBezTo>
                  <a:pt x="5180" y="2162"/>
                  <a:pt x="5220" y="2140"/>
                  <a:pt x="5261" y="2115"/>
                </a:cubicBezTo>
                <a:cubicBezTo>
                  <a:pt x="5421" y="2019"/>
                  <a:pt x="5596" y="1910"/>
                  <a:pt x="5797" y="1781"/>
                </a:cubicBezTo>
                <a:cubicBezTo>
                  <a:pt x="5942" y="1689"/>
                  <a:pt x="6072" y="1607"/>
                  <a:pt x="6196" y="1531"/>
                </a:cubicBezTo>
                <a:cubicBezTo>
                  <a:pt x="6198" y="1530"/>
                  <a:pt x="6199" y="1530"/>
                  <a:pt x="6200" y="1529"/>
                </a:cubicBezTo>
                <a:cubicBezTo>
                  <a:pt x="6208" y="1525"/>
                  <a:pt x="6215" y="1520"/>
                  <a:pt x="6223" y="1515"/>
                </a:cubicBezTo>
                <a:cubicBezTo>
                  <a:pt x="6226" y="1513"/>
                  <a:pt x="6228" y="1512"/>
                  <a:pt x="6231" y="1510"/>
                </a:cubicBezTo>
                <a:cubicBezTo>
                  <a:pt x="6232" y="1509"/>
                  <a:pt x="6234" y="1509"/>
                  <a:pt x="6235" y="1508"/>
                </a:cubicBezTo>
                <a:cubicBezTo>
                  <a:pt x="6236" y="1508"/>
                  <a:pt x="6237" y="1507"/>
                  <a:pt x="6237" y="1506"/>
                </a:cubicBezTo>
                <a:cubicBezTo>
                  <a:pt x="6245" y="1502"/>
                  <a:pt x="6251" y="1498"/>
                  <a:pt x="6259" y="1494"/>
                </a:cubicBezTo>
                <a:cubicBezTo>
                  <a:pt x="6379" y="1421"/>
                  <a:pt x="6491" y="1354"/>
                  <a:pt x="6595" y="1295"/>
                </a:cubicBezTo>
                <a:cubicBezTo>
                  <a:pt x="6607" y="1288"/>
                  <a:pt x="6619" y="1282"/>
                  <a:pt x="6631" y="1275"/>
                </a:cubicBezTo>
                <a:cubicBezTo>
                  <a:pt x="6694" y="1240"/>
                  <a:pt x="6752" y="1208"/>
                  <a:pt x="6810" y="1178"/>
                </a:cubicBezTo>
                <a:cubicBezTo>
                  <a:pt x="6814" y="1175"/>
                  <a:pt x="6820" y="1173"/>
                  <a:pt x="6824" y="1171"/>
                </a:cubicBezTo>
                <a:cubicBezTo>
                  <a:pt x="6826" y="1170"/>
                  <a:pt x="6826" y="1170"/>
                  <a:pt x="6827" y="1169"/>
                </a:cubicBezTo>
                <a:cubicBezTo>
                  <a:pt x="6828" y="1169"/>
                  <a:pt x="6829" y="1167"/>
                  <a:pt x="6830" y="1167"/>
                </a:cubicBezTo>
                <a:cubicBezTo>
                  <a:pt x="6830" y="1167"/>
                  <a:pt x="6831" y="1167"/>
                  <a:pt x="6831" y="1167"/>
                </a:cubicBezTo>
                <a:cubicBezTo>
                  <a:pt x="6832" y="1167"/>
                  <a:pt x="6833" y="1166"/>
                  <a:pt x="6834" y="1165"/>
                </a:cubicBezTo>
                <a:cubicBezTo>
                  <a:pt x="6928" y="1116"/>
                  <a:pt x="7019" y="1072"/>
                  <a:pt x="7103" y="1034"/>
                </a:cubicBezTo>
                <a:cubicBezTo>
                  <a:pt x="7366" y="915"/>
                  <a:pt x="7589" y="845"/>
                  <a:pt x="7808" y="816"/>
                </a:cubicBezTo>
                <a:cubicBezTo>
                  <a:pt x="7809" y="815"/>
                  <a:pt x="7810" y="816"/>
                  <a:pt x="7812" y="816"/>
                </a:cubicBezTo>
                <a:cubicBezTo>
                  <a:pt x="7812" y="816"/>
                  <a:pt x="7813" y="816"/>
                  <a:pt x="7813" y="816"/>
                </a:cubicBezTo>
                <a:cubicBezTo>
                  <a:pt x="8086" y="774"/>
                  <a:pt x="8357" y="786"/>
                  <a:pt x="8623" y="855"/>
                </a:cubicBezTo>
                <a:cubicBezTo>
                  <a:pt x="8659" y="864"/>
                  <a:pt x="8696" y="875"/>
                  <a:pt x="8733" y="887"/>
                </a:cubicBezTo>
                <a:cubicBezTo>
                  <a:pt x="8734" y="887"/>
                  <a:pt x="8734" y="888"/>
                  <a:pt x="8735" y="888"/>
                </a:cubicBezTo>
                <a:cubicBezTo>
                  <a:pt x="8736" y="889"/>
                  <a:pt x="8737" y="888"/>
                  <a:pt x="8738" y="888"/>
                </a:cubicBezTo>
                <a:cubicBezTo>
                  <a:pt x="8739" y="889"/>
                  <a:pt x="8741" y="890"/>
                  <a:pt x="8742" y="890"/>
                </a:cubicBezTo>
                <a:cubicBezTo>
                  <a:pt x="8742" y="890"/>
                  <a:pt x="8743" y="890"/>
                  <a:pt x="8743" y="890"/>
                </a:cubicBezTo>
                <a:cubicBezTo>
                  <a:pt x="8744" y="890"/>
                  <a:pt x="8745" y="892"/>
                  <a:pt x="8746" y="892"/>
                </a:cubicBezTo>
                <a:cubicBezTo>
                  <a:pt x="8791" y="906"/>
                  <a:pt x="8835" y="922"/>
                  <a:pt x="8880" y="940"/>
                </a:cubicBezTo>
                <a:cubicBezTo>
                  <a:pt x="8882" y="941"/>
                  <a:pt x="8883" y="941"/>
                  <a:pt x="8885" y="942"/>
                </a:cubicBezTo>
                <a:cubicBezTo>
                  <a:pt x="8885" y="942"/>
                  <a:pt x="8886" y="942"/>
                  <a:pt x="8886" y="942"/>
                </a:cubicBezTo>
                <a:cubicBezTo>
                  <a:pt x="8887" y="942"/>
                  <a:pt x="8887" y="943"/>
                  <a:pt x="8888" y="943"/>
                </a:cubicBezTo>
                <a:cubicBezTo>
                  <a:pt x="8901" y="949"/>
                  <a:pt x="8915" y="955"/>
                  <a:pt x="8929" y="961"/>
                </a:cubicBezTo>
                <a:cubicBezTo>
                  <a:pt x="8974" y="981"/>
                  <a:pt x="9019" y="1001"/>
                  <a:pt x="9064" y="1023"/>
                </a:cubicBezTo>
                <a:cubicBezTo>
                  <a:pt x="9065" y="1024"/>
                  <a:pt x="9066" y="1025"/>
                  <a:pt x="9067" y="1025"/>
                </a:cubicBezTo>
                <a:cubicBezTo>
                  <a:pt x="9067" y="1026"/>
                  <a:pt x="9068" y="1025"/>
                  <a:pt x="9068" y="1025"/>
                </a:cubicBezTo>
                <a:cubicBezTo>
                  <a:pt x="9095" y="1039"/>
                  <a:pt x="9122" y="1055"/>
                  <a:pt x="9149" y="1069"/>
                </a:cubicBezTo>
                <a:cubicBezTo>
                  <a:pt x="9168" y="1080"/>
                  <a:pt x="9187" y="1092"/>
                  <a:pt x="9207" y="1103"/>
                </a:cubicBezTo>
                <a:cubicBezTo>
                  <a:pt x="9238" y="1121"/>
                  <a:pt x="9269" y="1137"/>
                  <a:pt x="9300" y="1156"/>
                </a:cubicBezTo>
                <a:cubicBezTo>
                  <a:pt x="9341" y="1183"/>
                  <a:pt x="9379" y="1205"/>
                  <a:pt x="9416" y="1226"/>
                </a:cubicBezTo>
                <a:cubicBezTo>
                  <a:pt x="9417" y="1226"/>
                  <a:pt x="9417" y="1227"/>
                  <a:pt x="9418" y="1228"/>
                </a:cubicBezTo>
                <a:cubicBezTo>
                  <a:pt x="9418" y="1228"/>
                  <a:pt x="9419" y="1227"/>
                  <a:pt x="9419" y="1228"/>
                </a:cubicBezTo>
                <a:cubicBezTo>
                  <a:pt x="9419" y="1228"/>
                  <a:pt x="9420" y="1227"/>
                  <a:pt x="9420" y="1228"/>
                </a:cubicBezTo>
                <a:cubicBezTo>
                  <a:pt x="9423" y="1229"/>
                  <a:pt x="9425" y="1230"/>
                  <a:pt x="9427" y="1231"/>
                </a:cubicBezTo>
                <a:cubicBezTo>
                  <a:pt x="9434" y="1235"/>
                  <a:pt x="9440" y="1240"/>
                  <a:pt x="9447" y="1243"/>
                </a:cubicBezTo>
                <a:cubicBezTo>
                  <a:pt x="9448" y="1244"/>
                  <a:pt x="9451" y="1244"/>
                  <a:pt x="9452" y="1245"/>
                </a:cubicBezTo>
                <a:cubicBezTo>
                  <a:pt x="9477" y="1258"/>
                  <a:pt x="9501" y="1269"/>
                  <a:pt x="9524" y="1279"/>
                </a:cubicBezTo>
                <a:cubicBezTo>
                  <a:pt x="9533" y="1283"/>
                  <a:pt x="9543" y="1288"/>
                  <a:pt x="9552" y="1291"/>
                </a:cubicBezTo>
                <a:cubicBezTo>
                  <a:pt x="9575" y="1301"/>
                  <a:pt x="9597" y="1307"/>
                  <a:pt x="9618" y="1313"/>
                </a:cubicBezTo>
                <a:cubicBezTo>
                  <a:pt x="9618" y="1313"/>
                  <a:pt x="9619" y="1313"/>
                  <a:pt x="9619" y="1313"/>
                </a:cubicBezTo>
                <a:cubicBezTo>
                  <a:pt x="9624" y="1314"/>
                  <a:pt x="9630" y="1317"/>
                  <a:pt x="9635" y="1318"/>
                </a:cubicBezTo>
                <a:cubicBezTo>
                  <a:pt x="9635" y="1318"/>
                  <a:pt x="9636" y="1318"/>
                  <a:pt x="9636" y="1318"/>
                </a:cubicBezTo>
                <a:cubicBezTo>
                  <a:pt x="9661" y="1324"/>
                  <a:pt x="9684" y="1326"/>
                  <a:pt x="9703" y="1325"/>
                </a:cubicBezTo>
                <a:cubicBezTo>
                  <a:pt x="9708" y="1321"/>
                  <a:pt x="9713" y="1318"/>
                  <a:pt x="9718" y="1313"/>
                </a:cubicBezTo>
                <a:cubicBezTo>
                  <a:pt x="9794" y="1242"/>
                  <a:pt x="9790" y="1230"/>
                  <a:pt x="9627" y="1093"/>
                </a:cubicBezTo>
                <a:cubicBezTo>
                  <a:pt x="9614" y="1081"/>
                  <a:pt x="9598" y="1072"/>
                  <a:pt x="9585" y="1061"/>
                </a:cubicBezTo>
                <a:cubicBezTo>
                  <a:pt x="9583" y="1059"/>
                  <a:pt x="9580" y="1058"/>
                  <a:pt x="9578" y="1057"/>
                </a:cubicBezTo>
                <a:cubicBezTo>
                  <a:pt x="9538" y="1029"/>
                  <a:pt x="9493" y="998"/>
                  <a:pt x="9447" y="968"/>
                </a:cubicBezTo>
                <a:cubicBezTo>
                  <a:pt x="9445" y="967"/>
                  <a:pt x="9444" y="966"/>
                  <a:pt x="9443" y="965"/>
                </a:cubicBezTo>
                <a:cubicBezTo>
                  <a:pt x="9432" y="958"/>
                  <a:pt x="9421" y="950"/>
                  <a:pt x="9410" y="943"/>
                </a:cubicBezTo>
                <a:cubicBezTo>
                  <a:pt x="9405" y="940"/>
                  <a:pt x="9400" y="939"/>
                  <a:pt x="9395" y="936"/>
                </a:cubicBezTo>
                <a:cubicBezTo>
                  <a:pt x="9358" y="913"/>
                  <a:pt x="9321" y="890"/>
                  <a:pt x="9283" y="867"/>
                </a:cubicBezTo>
                <a:cubicBezTo>
                  <a:pt x="9266" y="857"/>
                  <a:pt x="9249" y="847"/>
                  <a:pt x="9232" y="837"/>
                </a:cubicBezTo>
                <a:cubicBezTo>
                  <a:pt x="9231" y="837"/>
                  <a:pt x="9230" y="837"/>
                  <a:pt x="9230" y="837"/>
                </a:cubicBezTo>
                <a:cubicBezTo>
                  <a:pt x="9193" y="816"/>
                  <a:pt x="9158" y="795"/>
                  <a:pt x="9122" y="777"/>
                </a:cubicBezTo>
                <a:cubicBezTo>
                  <a:pt x="9122" y="776"/>
                  <a:pt x="9120" y="777"/>
                  <a:pt x="9120" y="777"/>
                </a:cubicBezTo>
                <a:cubicBezTo>
                  <a:pt x="9118" y="776"/>
                  <a:pt x="9118" y="775"/>
                  <a:pt x="9117" y="775"/>
                </a:cubicBezTo>
                <a:cubicBezTo>
                  <a:pt x="9116" y="774"/>
                  <a:pt x="9114" y="774"/>
                  <a:pt x="9113" y="773"/>
                </a:cubicBezTo>
                <a:cubicBezTo>
                  <a:pt x="9098" y="765"/>
                  <a:pt x="9083" y="756"/>
                  <a:pt x="9068" y="748"/>
                </a:cubicBezTo>
                <a:cubicBezTo>
                  <a:pt x="9067" y="748"/>
                  <a:pt x="9067" y="748"/>
                  <a:pt x="9067" y="748"/>
                </a:cubicBezTo>
                <a:cubicBezTo>
                  <a:pt x="9016" y="722"/>
                  <a:pt x="8966" y="698"/>
                  <a:pt x="8922" y="681"/>
                </a:cubicBezTo>
                <a:cubicBezTo>
                  <a:pt x="8899" y="671"/>
                  <a:pt x="8877" y="663"/>
                  <a:pt x="8854" y="654"/>
                </a:cubicBezTo>
                <a:cubicBezTo>
                  <a:pt x="8594" y="565"/>
                  <a:pt x="8320" y="519"/>
                  <a:pt x="8042" y="523"/>
                </a:cubicBezTo>
                <a:close/>
                <a:moveTo>
                  <a:pt x="12008" y="601"/>
                </a:moveTo>
                <a:cubicBezTo>
                  <a:pt x="11961" y="602"/>
                  <a:pt x="11914" y="604"/>
                  <a:pt x="11867" y="608"/>
                </a:cubicBezTo>
                <a:cubicBezTo>
                  <a:pt x="11865" y="608"/>
                  <a:pt x="11865" y="610"/>
                  <a:pt x="11864" y="610"/>
                </a:cubicBezTo>
                <a:cubicBezTo>
                  <a:pt x="11863" y="610"/>
                  <a:pt x="11861" y="610"/>
                  <a:pt x="11860" y="610"/>
                </a:cubicBezTo>
                <a:cubicBezTo>
                  <a:pt x="11859" y="610"/>
                  <a:pt x="11858" y="610"/>
                  <a:pt x="11857" y="610"/>
                </a:cubicBezTo>
                <a:cubicBezTo>
                  <a:pt x="11856" y="610"/>
                  <a:pt x="11856" y="610"/>
                  <a:pt x="11855" y="610"/>
                </a:cubicBezTo>
                <a:cubicBezTo>
                  <a:pt x="11846" y="610"/>
                  <a:pt x="11838" y="612"/>
                  <a:pt x="11829" y="613"/>
                </a:cubicBezTo>
                <a:cubicBezTo>
                  <a:pt x="11829" y="613"/>
                  <a:pt x="11828" y="613"/>
                  <a:pt x="11828" y="613"/>
                </a:cubicBezTo>
                <a:cubicBezTo>
                  <a:pt x="11785" y="618"/>
                  <a:pt x="11741" y="624"/>
                  <a:pt x="11697" y="631"/>
                </a:cubicBezTo>
                <a:cubicBezTo>
                  <a:pt x="11694" y="631"/>
                  <a:pt x="11691" y="632"/>
                  <a:pt x="11688" y="633"/>
                </a:cubicBezTo>
                <a:cubicBezTo>
                  <a:pt x="11687" y="633"/>
                  <a:pt x="11686" y="633"/>
                  <a:pt x="11685" y="633"/>
                </a:cubicBezTo>
                <a:cubicBezTo>
                  <a:pt x="11680" y="633"/>
                  <a:pt x="11676" y="634"/>
                  <a:pt x="11672" y="635"/>
                </a:cubicBezTo>
                <a:cubicBezTo>
                  <a:pt x="11671" y="635"/>
                  <a:pt x="11669" y="636"/>
                  <a:pt x="11668" y="636"/>
                </a:cubicBezTo>
                <a:cubicBezTo>
                  <a:pt x="11667" y="636"/>
                  <a:pt x="11667" y="636"/>
                  <a:pt x="11666" y="636"/>
                </a:cubicBezTo>
                <a:cubicBezTo>
                  <a:pt x="11561" y="655"/>
                  <a:pt x="11454" y="681"/>
                  <a:pt x="11346" y="714"/>
                </a:cubicBezTo>
                <a:cubicBezTo>
                  <a:pt x="11150" y="781"/>
                  <a:pt x="10936" y="878"/>
                  <a:pt x="10699" y="1004"/>
                </a:cubicBezTo>
                <a:cubicBezTo>
                  <a:pt x="10699" y="1004"/>
                  <a:pt x="10698" y="1005"/>
                  <a:pt x="10698" y="1006"/>
                </a:cubicBezTo>
                <a:cubicBezTo>
                  <a:pt x="10697" y="1006"/>
                  <a:pt x="10696" y="1007"/>
                  <a:pt x="10695" y="1007"/>
                </a:cubicBezTo>
                <a:cubicBezTo>
                  <a:pt x="10694" y="1008"/>
                  <a:pt x="10693" y="1007"/>
                  <a:pt x="10692" y="1007"/>
                </a:cubicBezTo>
                <a:cubicBezTo>
                  <a:pt x="10692" y="1008"/>
                  <a:pt x="10692" y="1009"/>
                  <a:pt x="10691" y="1009"/>
                </a:cubicBezTo>
                <a:cubicBezTo>
                  <a:pt x="10688" y="1011"/>
                  <a:pt x="10683" y="1014"/>
                  <a:pt x="10679" y="1016"/>
                </a:cubicBezTo>
                <a:cubicBezTo>
                  <a:pt x="10576" y="1073"/>
                  <a:pt x="10461" y="1140"/>
                  <a:pt x="10343" y="1210"/>
                </a:cubicBezTo>
                <a:cubicBezTo>
                  <a:pt x="10318" y="1224"/>
                  <a:pt x="10294" y="1237"/>
                  <a:pt x="10268" y="1252"/>
                </a:cubicBezTo>
                <a:cubicBezTo>
                  <a:pt x="10138" y="1330"/>
                  <a:pt x="10004" y="1411"/>
                  <a:pt x="9876" y="1492"/>
                </a:cubicBezTo>
                <a:cubicBezTo>
                  <a:pt x="9788" y="1548"/>
                  <a:pt x="9711" y="1596"/>
                  <a:pt x="9631" y="1645"/>
                </a:cubicBezTo>
                <a:cubicBezTo>
                  <a:pt x="9625" y="1649"/>
                  <a:pt x="9617" y="1653"/>
                  <a:pt x="9611" y="1657"/>
                </a:cubicBezTo>
                <a:cubicBezTo>
                  <a:pt x="9611" y="1657"/>
                  <a:pt x="9610" y="1657"/>
                  <a:pt x="9610" y="1657"/>
                </a:cubicBezTo>
                <a:cubicBezTo>
                  <a:pt x="9609" y="1657"/>
                  <a:pt x="9609" y="1659"/>
                  <a:pt x="9608" y="1659"/>
                </a:cubicBezTo>
                <a:cubicBezTo>
                  <a:pt x="9570" y="1683"/>
                  <a:pt x="9531" y="1706"/>
                  <a:pt x="9495" y="1728"/>
                </a:cubicBezTo>
                <a:cubicBezTo>
                  <a:pt x="9493" y="1729"/>
                  <a:pt x="9491" y="1731"/>
                  <a:pt x="9489" y="1732"/>
                </a:cubicBezTo>
                <a:cubicBezTo>
                  <a:pt x="9488" y="1733"/>
                  <a:pt x="9488" y="1733"/>
                  <a:pt x="9487" y="1734"/>
                </a:cubicBezTo>
                <a:cubicBezTo>
                  <a:pt x="9285" y="1858"/>
                  <a:pt x="9101" y="1971"/>
                  <a:pt x="9019" y="2016"/>
                </a:cubicBezTo>
                <a:cubicBezTo>
                  <a:pt x="8785" y="2144"/>
                  <a:pt x="8554" y="2235"/>
                  <a:pt x="8327" y="2293"/>
                </a:cubicBezTo>
                <a:cubicBezTo>
                  <a:pt x="8327" y="2293"/>
                  <a:pt x="8326" y="2295"/>
                  <a:pt x="8326" y="2295"/>
                </a:cubicBezTo>
                <a:cubicBezTo>
                  <a:pt x="8325" y="2295"/>
                  <a:pt x="8324" y="2294"/>
                  <a:pt x="8323" y="2295"/>
                </a:cubicBezTo>
                <a:cubicBezTo>
                  <a:pt x="8323" y="2295"/>
                  <a:pt x="8322" y="2294"/>
                  <a:pt x="8322" y="2295"/>
                </a:cubicBezTo>
                <a:cubicBezTo>
                  <a:pt x="8320" y="2295"/>
                  <a:pt x="8318" y="2296"/>
                  <a:pt x="8316" y="2296"/>
                </a:cubicBezTo>
                <a:cubicBezTo>
                  <a:pt x="8278" y="2306"/>
                  <a:pt x="8239" y="2314"/>
                  <a:pt x="8201" y="2321"/>
                </a:cubicBezTo>
                <a:cubicBezTo>
                  <a:pt x="8201" y="2321"/>
                  <a:pt x="8201" y="2323"/>
                  <a:pt x="8201" y="2323"/>
                </a:cubicBezTo>
                <a:cubicBezTo>
                  <a:pt x="8199" y="2323"/>
                  <a:pt x="8198" y="2323"/>
                  <a:pt x="8196" y="2323"/>
                </a:cubicBezTo>
                <a:cubicBezTo>
                  <a:pt x="8194" y="2323"/>
                  <a:pt x="8192" y="2324"/>
                  <a:pt x="8191" y="2325"/>
                </a:cubicBezTo>
                <a:cubicBezTo>
                  <a:pt x="8189" y="2325"/>
                  <a:pt x="8187" y="2324"/>
                  <a:pt x="8185" y="2325"/>
                </a:cubicBezTo>
                <a:cubicBezTo>
                  <a:pt x="8181" y="2326"/>
                  <a:pt x="8177" y="2327"/>
                  <a:pt x="8172" y="2328"/>
                </a:cubicBezTo>
                <a:cubicBezTo>
                  <a:pt x="8168" y="2329"/>
                  <a:pt x="8163" y="2329"/>
                  <a:pt x="8159" y="2330"/>
                </a:cubicBezTo>
                <a:cubicBezTo>
                  <a:pt x="8117" y="2338"/>
                  <a:pt x="8074" y="2345"/>
                  <a:pt x="8032" y="2350"/>
                </a:cubicBezTo>
                <a:cubicBezTo>
                  <a:pt x="8031" y="2350"/>
                  <a:pt x="8031" y="2350"/>
                  <a:pt x="8030" y="2350"/>
                </a:cubicBezTo>
                <a:cubicBezTo>
                  <a:pt x="8030" y="2350"/>
                  <a:pt x="8029" y="2350"/>
                  <a:pt x="8029" y="2350"/>
                </a:cubicBezTo>
                <a:cubicBezTo>
                  <a:pt x="8028" y="2350"/>
                  <a:pt x="8027" y="2350"/>
                  <a:pt x="8026" y="2350"/>
                </a:cubicBezTo>
                <a:cubicBezTo>
                  <a:pt x="8025" y="2350"/>
                  <a:pt x="8025" y="2350"/>
                  <a:pt x="8024" y="2350"/>
                </a:cubicBezTo>
                <a:cubicBezTo>
                  <a:pt x="7997" y="2353"/>
                  <a:pt x="7970" y="2356"/>
                  <a:pt x="7944" y="2358"/>
                </a:cubicBezTo>
                <a:cubicBezTo>
                  <a:pt x="7935" y="2359"/>
                  <a:pt x="7927" y="2360"/>
                  <a:pt x="7918" y="2360"/>
                </a:cubicBezTo>
                <a:cubicBezTo>
                  <a:pt x="7898" y="2362"/>
                  <a:pt x="7880" y="2361"/>
                  <a:pt x="7861" y="2362"/>
                </a:cubicBezTo>
                <a:cubicBezTo>
                  <a:pt x="7835" y="2363"/>
                  <a:pt x="7808" y="2365"/>
                  <a:pt x="7782" y="2366"/>
                </a:cubicBezTo>
                <a:cubicBezTo>
                  <a:pt x="7728" y="2366"/>
                  <a:pt x="7675" y="2365"/>
                  <a:pt x="7623" y="2362"/>
                </a:cubicBezTo>
                <a:cubicBezTo>
                  <a:pt x="7622" y="2362"/>
                  <a:pt x="7620" y="2362"/>
                  <a:pt x="7618" y="2362"/>
                </a:cubicBezTo>
                <a:cubicBezTo>
                  <a:pt x="7617" y="2362"/>
                  <a:pt x="7616" y="2362"/>
                  <a:pt x="7616" y="2362"/>
                </a:cubicBezTo>
                <a:cubicBezTo>
                  <a:pt x="7568" y="2359"/>
                  <a:pt x="7523" y="2352"/>
                  <a:pt x="7478" y="2346"/>
                </a:cubicBezTo>
                <a:cubicBezTo>
                  <a:pt x="7477" y="2346"/>
                  <a:pt x="7475" y="2346"/>
                  <a:pt x="7474" y="2346"/>
                </a:cubicBezTo>
                <a:cubicBezTo>
                  <a:pt x="7473" y="2346"/>
                  <a:pt x="7472" y="2346"/>
                  <a:pt x="7471" y="2346"/>
                </a:cubicBezTo>
                <a:cubicBezTo>
                  <a:pt x="7467" y="2345"/>
                  <a:pt x="7463" y="2345"/>
                  <a:pt x="7459" y="2344"/>
                </a:cubicBezTo>
                <a:cubicBezTo>
                  <a:pt x="7412" y="2337"/>
                  <a:pt x="7365" y="2327"/>
                  <a:pt x="7319" y="2316"/>
                </a:cubicBezTo>
                <a:cubicBezTo>
                  <a:pt x="7317" y="2316"/>
                  <a:pt x="7317" y="2316"/>
                  <a:pt x="7316" y="2316"/>
                </a:cubicBezTo>
                <a:cubicBezTo>
                  <a:pt x="7316" y="2316"/>
                  <a:pt x="7315" y="2316"/>
                  <a:pt x="7315" y="2316"/>
                </a:cubicBezTo>
                <a:cubicBezTo>
                  <a:pt x="7314" y="2316"/>
                  <a:pt x="7314" y="2316"/>
                  <a:pt x="7313" y="2316"/>
                </a:cubicBezTo>
                <a:cubicBezTo>
                  <a:pt x="7267" y="2304"/>
                  <a:pt x="7221" y="2291"/>
                  <a:pt x="7176" y="2275"/>
                </a:cubicBezTo>
                <a:cubicBezTo>
                  <a:pt x="7175" y="2275"/>
                  <a:pt x="7174" y="2274"/>
                  <a:pt x="7173" y="2273"/>
                </a:cubicBezTo>
                <a:cubicBezTo>
                  <a:pt x="7172" y="2273"/>
                  <a:pt x="7172" y="2273"/>
                  <a:pt x="7172" y="2273"/>
                </a:cubicBezTo>
                <a:cubicBezTo>
                  <a:pt x="7149" y="2266"/>
                  <a:pt x="7126" y="2258"/>
                  <a:pt x="7104" y="2250"/>
                </a:cubicBezTo>
                <a:cubicBezTo>
                  <a:pt x="7103" y="2250"/>
                  <a:pt x="7103" y="2249"/>
                  <a:pt x="7101" y="2248"/>
                </a:cubicBezTo>
                <a:cubicBezTo>
                  <a:pt x="7101" y="2248"/>
                  <a:pt x="7100" y="2249"/>
                  <a:pt x="7100" y="2248"/>
                </a:cubicBezTo>
                <a:cubicBezTo>
                  <a:pt x="7100" y="2248"/>
                  <a:pt x="7099" y="2247"/>
                  <a:pt x="7099" y="2247"/>
                </a:cubicBezTo>
                <a:cubicBezTo>
                  <a:pt x="7098" y="2246"/>
                  <a:pt x="7098" y="2247"/>
                  <a:pt x="7097" y="2247"/>
                </a:cubicBezTo>
                <a:cubicBezTo>
                  <a:pt x="7093" y="2245"/>
                  <a:pt x="7090" y="2245"/>
                  <a:pt x="7085" y="2243"/>
                </a:cubicBezTo>
                <a:cubicBezTo>
                  <a:pt x="7085" y="2243"/>
                  <a:pt x="7084" y="2241"/>
                  <a:pt x="7084" y="2241"/>
                </a:cubicBezTo>
                <a:cubicBezTo>
                  <a:pt x="7084" y="2241"/>
                  <a:pt x="7083" y="2241"/>
                  <a:pt x="7083" y="2241"/>
                </a:cubicBezTo>
                <a:cubicBezTo>
                  <a:pt x="7083" y="2241"/>
                  <a:pt x="7082" y="2241"/>
                  <a:pt x="7081" y="2241"/>
                </a:cubicBezTo>
                <a:cubicBezTo>
                  <a:pt x="6848" y="2155"/>
                  <a:pt x="6625" y="2025"/>
                  <a:pt x="6415" y="1847"/>
                </a:cubicBezTo>
                <a:cubicBezTo>
                  <a:pt x="6397" y="1832"/>
                  <a:pt x="6384" y="1822"/>
                  <a:pt x="6367" y="1810"/>
                </a:cubicBezTo>
                <a:cubicBezTo>
                  <a:pt x="6338" y="1790"/>
                  <a:pt x="6288" y="1755"/>
                  <a:pt x="6274" y="1746"/>
                </a:cubicBezTo>
                <a:cubicBezTo>
                  <a:pt x="6230" y="1723"/>
                  <a:pt x="6195" y="1719"/>
                  <a:pt x="6166" y="1732"/>
                </a:cubicBezTo>
                <a:cubicBezTo>
                  <a:pt x="6157" y="1738"/>
                  <a:pt x="6148" y="1745"/>
                  <a:pt x="6139" y="1753"/>
                </a:cubicBezTo>
                <a:cubicBezTo>
                  <a:pt x="6139" y="1753"/>
                  <a:pt x="6138" y="1754"/>
                  <a:pt x="6138" y="1755"/>
                </a:cubicBezTo>
                <a:cubicBezTo>
                  <a:pt x="6137" y="1755"/>
                  <a:pt x="6137" y="1756"/>
                  <a:pt x="6137" y="1757"/>
                </a:cubicBezTo>
                <a:cubicBezTo>
                  <a:pt x="6136" y="1757"/>
                  <a:pt x="6135" y="1758"/>
                  <a:pt x="6134" y="1758"/>
                </a:cubicBezTo>
                <a:cubicBezTo>
                  <a:pt x="6132" y="1760"/>
                  <a:pt x="6131" y="1760"/>
                  <a:pt x="6129" y="1762"/>
                </a:cubicBezTo>
                <a:cubicBezTo>
                  <a:pt x="6128" y="1763"/>
                  <a:pt x="6126" y="1764"/>
                  <a:pt x="6125" y="1765"/>
                </a:cubicBezTo>
                <a:cubicBezTo>
                  <a:pt x="6118" y="1773"/>
                  <a:pt x="6112" y="1781"/>
                  <a:pt x="6106" y="1790"/>
                </a:cubicBezTo>
                <a:cubicBezTo>
                  <a:pt x="6076" y="1838"/>
                  <a:pt x="6114" y="1894"/>
                  <a:pt x="6251" y="2007"/>
                </a:cubicBezTo>
                <a:cubicBezTo>
                  <a:pt x="6277" y="2027"/>
                  <a:pt x="6295" y="2042"/>
                  <a:pt x="6329" y="2067"/>
                </a:cubicBezTo>
                <a:cubicBezTo>
                  <a:pt x="6422" y="2137"/>
                  <a:pt x="6517" y="2200"/>
                  <a:pt x="6612" y="2259"/>
                </a:cubicBezTo>
                <a:cubicBezTo>
                  <a:pt x="6676" y="2298"/>
                  <a:pt x="6740" y="2334"/>
                  <a:pt x="6803" y="2367"/>
                </a:cubicBezTo>
                <a:cubicBezTo>
                  <a:pt x="6811" y="2371"/>
                  <a:pt x="6817" y="2374"/>
                  <a:pt x="6824" y="2378"/>
                </a:cubicBezTo>
                <a:cubicBezTo>
                  <a:pt x="6826" y="2379"/>
                  <a:pt x="6829" y="2381"/>
                  <a:pt x="6831" y="2382"/>
                </a:cubicBezTo>
                <a:cubicBezTo>
                  <a:pt x="6835" y="2383"/>
                  <a:pt x="6838" y="2385"/>
                  <a:pt x="6842" y="2387"/>
                </a:cubicBezTo>
                <a:cubicBezTo>
                  <a:pt x="6845" y="2389"/>
                  <a:pt x="6849" y="2391"/>
                  <a:pt x="6852" y="2392"/>
                </a:cubicBezTo>
                <a:cubicBezTo>
                  <a:pt x="6853" y="2393"/>
                  <a:pt x="6854" y="2394"/>
                  <a:pt x="6855" y="2394"/>
                </a:cubicBezTo>
                <a:cubicBezTo>
                  <a:pt x="6917" y="2425"/>
                  <a:pt x="6978" y="2454"/>
                  <a:pt x="7038" y="2479"/>
                </a:cubicBezTo>
                <a:cubicBezTo>
                  <a:pt x="7084" y="2499"/>
                  <a:pt x="7130" y="2517"/>
                  <a:pt x="7174" y="2532"/>
                </a:cubicBezTo>
                <a:cubicBezTo>
                  <a:pt x="7219" y="2548"/>
                  <a:pt x="7263" y="2562"/>
                  <a:pt x="7305" y="2573"/>
                </a:cubicBezTo>
                <a:cubicBezTo>
                  <a:pt x="7348" y="2585"/>
                  <a:pt x="7390" y="2594"/>
                  <a:pt x="7430" y="2602"/>
                </a:cubicBezTo>
                <a:cubicBezTo>
                  <a:pt x="7481" y="2611"/>
                  <a:pt x="7531" y="2618"/>
                  <a:pt x="7582" y="2623"/>
                </a:cubicBezTo>
                <a:cubicBezTo>
                  <a:pt x="7583" y="2623"/>
                  <a:pt x="7583" y="2623"/>
                  <a:pt x="7584" y="2623"/>
                </a:cubicBezTo>
                <a:cubicBezTo>
                  <a:pt x="7584" y="2623"/>
                  <a:pt x="7585" y="2623"/>
                  <a:pt x="7585" y="2623"/>
                </a:cubicBezTo>
                <a:cubicBezTo>
                  <a:pt x="7588" y="2623"/>
                  <a:pt x="7591" y="2623"/>
                  <a:pt x="7594" y="2623"/>
                </a:cubicBezTo>
                <a:cubicBezTo>
                  <a:pt x="7607" y="2624"/>
                  <a:pt x="7620" y="2626"/>
                  <a:pt x="7633" y="2627"/>
                </a:cubicBezTo>
                <a:cubicBezTo>
                  <a:pt x="7634" y="2627"/>
                  <a:pt x="7634" y="2627"/>
                  <a:pt x="7635" y="2627"/>
                </a:cubicBezTo>
                <a:cubicBezTo>
                  <a:pt x="7670" y="2629"/>
                  <a:pt x="7704" y="2631"/>
                  <a:pt x="7739" y="2632"/>
                </a:cubicBezTo>
                <a:cubicBezTo>
                  <a:pt x="7759" y="2632"/>
                  <a:pt x="7779" y="2632"/>
                  <a:pt x="7800" y="2632"/>
                </a:cubicBezTo>
                <a:cubicBezTo>
                  <a:pt x="7835" y="2631"/>
                  <a:pt x="7870" y="2629"/>
                  <a:pt x="7906" y="2627"/>
                </a:cubicBezTo>
                <a:cubicBezTo>
                  <a:pt x="7921" y="2625"/>
                  <a:pt x="7936" y="2625"/>
                  <a:pt x="7952" y="2623"/>
                </a:cubicBezTo>
                <a:cubicBezTo>
                  <a:pt x="8006" y="2618"/>
                  <a:pt x="8060" y="2610"/>
                  <a:pt x="8115" y="2600"/>
                </a:cubicBezTo>
                <a:cubicBezTo>
                  <a:pt x="8171" y="2590"/>
                  <a:pt x="8227" y="2578"/>
                  <a:pt x="8285" y="2563"/>
                </a:cubicBezTo>
                <a:cubicBezTo>
                  <a:pt x="8301" y="2558"/>
                  <a:pt x="8318" y="2553"/>
                  <a:pt x="8335" y="2548"/>
                </a:cubicBezTo>
                <a:cubicBezTo>
                  <a:pt x="8377" y="2536"/>
                  <a:pt x="8420" y="2522"/>
                  <a:pt x="8464" y="2508"/>
                </a:cubicBezTo>
                <a:cubicBezTo>
                  <a:pt x="8479" y="2503"/>
                  <a:pt x="8493" y="2497"/>
                  <a:pt x="8509" y="2492"/>
                </a:cubicBezTo>
                <a:cubicBezTo>
                  <a:pt x="8510" y="2491"/>
                  <a:pt x="8513" y="2492"/>
                  <a:pt x="8514" y="2492"/>
                </a:cubicBezTo>
                <a:cubicBezTo>
                  <a:pt x="8517" y="2491"/>
                  <a:pt x="8519" y="2489"/>
                  <a:pt x="8522" y="2488"/>
                </a:cubicBezTo>
                <a:cubicBezTo>
                  <a:pt x="8522" y="2488"/>
                  <a:pt x="8524" y="2487"/>
                  <a:pt x="8525" y="2486"/>
                </a:cubicBezTo>
                <a:cubicBezTo>
                  <a:pt x="8571" y="2470"/>
                  <a:pt x="8617" y="2453"/>
                  <a:pt x="8665" y="2433"/>
                </a:cubicBezTo>
                <a:cubicBezTo>
                  <a:pt x="8676" y="2429"/>
                  <a:pt x="8687" y="2423"/>
                  <a:pt x="8698" y="2419"/>
                </a:cubicBezTo>
                <a:cubicBezTo>
                  <a:pt x="8699" y="2418"/>
                  <a:pt x="8700" y="2419"/>
                  <a:pt x="8701" y="2419"/>
                </a:cubicBezTo>
                <a:cubicBezTo>
                  <a:pt x="8704" y="2418"/>
                  <a:pt x="8707" y="2417"/>
                  <a:pt x="8710" y="2415"/>
                </a:cubicBezTo>
                <a:cubicBezTo>
                  <a:pt x="8710" y="2415"/>
                  <a:pt x="8711" y="2414"/>
                  <a:pt x="8711" y="2414"/>
                </a:cubicBezTo>
                <a:cubicBezTo>
                  <a:pt x="8777" y="2386"/>
                  <a:pt x="8845" y="2356"/>
                  <a:pt x="8914" y="2323"/>
                </a:cubicBezTo>
                <a:cubicBezTo>
                  <a:pt x="8914" y="2323"/>
                  <a:pt x="8915" y="2323"/>
                  <a:pt x="8915" y="2323"/>
                </a:cubicBezTo>
                <a:cubicBezTo>
                  <a:pt x="8916" y="2323"/>
                  <a:pt x="8917" y="2322"/>
                  <a:pt x="8918" y="2321"/>
                </a:cubicBezTo>
                <a:cubicBezTo>
                  <a:pt x="8919" y="2321"/>
                  <a:pt x="8920" y="2320"/>
                  <a:pt x="8921" y="2319"/>
                </a:cubicBezTo>
                <a:cubicBezTo>
                  <a:pt x="9218" y="2170"/>
                  <a:pt x="9564" y="1964"/>
                  <a:pt x="9991" y="1689"/>
                </a:cubicBezTo>
                <a:cubicBezTo>
                  <a:pt x="10055" y="1648"/>
                  <a:pt x="10111" y="1614"/>
                  <a:pt x="10174" y="1574"/>
                </a:cubicBezTo>
                <a:cubicBezTo>
                  <a:pt x="10184" y="1567"/>
                  <a:pt x="10193" y="1563"/>
                  <a:pt x="10203" y="1556"/>
                </a:cubicBezTo>
                <a:cubicBezTo>
                  <a:pt x="10289" y="1498"/>
                  <a:pt x="10373" y="1444"/>
                  <a:pt x="10455" y="1393"/>
                </a:cubicBezTo>
                <a:cubicBezTo>
                  <a:pt x="10531" y="1345"/>
                  <a:pt x="10605" y="1300"/>
                  <a:pt x="10678" y="1258"/>
                </a:cubicBezTo>
                <a:cubicBezTo>
                  <a:pt x="10679" y="1257"/>
                  <a:pt x="10680" y="1257"/>
                  <a:pt x="10682" y="1256"/>
                </a:cubicBezTo>
                <a:cubicBezTo>
                  <a:pt x="10684" y="1255"/>
                  <a:pt x="10685" y="1253"/>
                  <a:pt x="10687" y="1252"/>
                </a:cubicBezTo>
                <a:cubicBezTo>
                  <a:pt x="10689" y="1251"/>
                  <a:pt x="10691" y="1250"/>
                  <a:pt x="10692" y="1249"/>
                </a:cubicBezTo>
                <a:cubicBezTo>
                  <a:pt x="10693" y="1248"/>
                  <a:pt x="10694" y="1248"/>
                  <a:pt x="10695" y="1247"/>
                </a:cubicBezTo>
                <a:cubicBezTo>
                  <a:pt x="10836" y="1161"/>
                  <a:pt x="10952" y="1092"/>
                  <a:pt x="11003" y="1066"/>
                </a:cubicBezTo>
                <a:cubicBezTo>
                  <a:pt x="11162" y="982"/>
                  <a:pt x="11329" y="917"/>
                  <a:pt x="11498" y="865"/>
                </a:cubicBezTo>
                <a:cubicBezTo>
                  <a:pt x="11499" y="865"/>
                  <a:pt x="11499" y="864"/>
                  <a:pt x="11499" y="864"/>
                </a:cubicBezTo>
                <a:cubicBezTo>
                  <a:pt x="11500" y="863"/>
                  <a:pt x="11500" y="864"/>
                  <a:pt x="11501" y="864"/>
                </a:cubicBezTo>
                <a:cubicBezTo>
                  <a:pt x="11502" y="863"/>
                  <a:pt x="11502" y="864"/>
                  <a:pt x="11503" y="864"/>
                </a:cubicBezTo>
                <a:cubicBezTo>
                  <a:pt x="11542" y="850"/>
                  <a:pt x="11580" y="836"/>
                  <a:pt x="11617" y="824"/>
                </a:cubicBezTo>
                <a:cubicBezTo>
                  <a:pt x="11618" y="824"/>
                  <a:pt x="11618" y="825"/>
                  <a:pt x="11619" y="824"/>
                </a:cubicBezTo>
                <a:cubicBezTo>
                  <a:pt x="11620" y="824"/>
                  <a:pt x="11622" y="823"/>
                  <a:pt x="11623" y="823"/>
                </a:cubicBezTo>
                <a:cubicBezTo>
                  <a:pt x="11623" y="823"/>
                  <a:pt x="11624" y="823"/>
                  <a:pt x="11624" y="823"/>
                </a:cubicBezTo>
                <a:cubicBezTo>
                  <a:pt x="11667" y="809"/>
                  <a:pt x="11709" y="797"/>
                  <a:pt x="11750" y="787"/>
                </a:cubicBezTo>
                <a:cubicBezTo>
                  <a:pt x="11789" y="778"/>
                  <a:pt x="11831" y="771"/>
                  <a:pt x="11876" y="764"/>
                </a:cubicBezTo>
                <a:cubicBezTo>
                  <a:pt x="11900" y="760"/>
                  <a:pt x="11927" y="758"/>
                  <a:pt x="11953" y="755"/>
                </a:cubicBezTo>
                <a:cubicBezTo>
                  <a:pt x="11971" y="753"/>
                  <a:pt x="11988" y="751"/>
                  <a:pt x="12007" y="750"/>
                </a:cubicBezTo>
                <a:cubicBezTo>
                  <a:pt x="12008" y="750"/>
                  <a:pt x="12008" y="750"/>
                  <a:pt x="12008" y="750"/>
                </a:cubicBezTo>
                <a:cubicBezTo>
                  <a:pt x="12044" y="747"/>
                  <a:pt x="12080" y="746"/>
                  <a:pt x="12117" y="745"/>
                </a:cubicBezTo>
                <a:cubicBezTo>
                  <a:pt x="12118" y="745"/>
                  <a:pt x="12120" y="743"/>
                  <a:pt x="12121" y="743"/>
                </a:cubicBezTo>
                <a:cubicBezTo>
                  <a:pt x="12122" y="743"/>
                  <a:pt x="12123" y="743"/>
                  <a:pt x="12124" y="743"/>
                </a:cubicBezTo>
                <a:cubicBezTo>
                  <a:pt x="12128" y="743"/>
                  <a:pt x="12133" y="743"/>
                  <a:pt x="12138" y="743"/>
                </a:cubicBezTo>
                <a:cubicBezTo>
                  <a:pt x="12139" y="743"/>
                  <a:pt x="12139" y="743"/>
                  <a:pt x="12139" y="743"/>
                </a:cubicBezTo>
                <a:cubicBezTo>
                  <a:pt x="12184" y="742"/>
                  <a:pt x="12229" y="743"/>
                  <a:pt x="12275" y="745"/>
                </a:cubicBezTo>
                <a:cubicBezTo>
                  <a:pt x="12320" y="746"/>
                  <a:pt x="12363" y="746"/>
                  <a:pt x="12408" y="750"/>
                </a:cubicBezTo>
                <a:cubicBezTo>
                  <a:pt x="12409" y="750"/>
                  <a:pt x="12412" y="750"/>
                  <a:pt x="12412" y="750"/>
                </a:cubicBezTo>
                <a:cubicBezTo>
                  <a:pt x="12448" y="752"/>
                  <a:pt x="12482" y="756"/>
                  <a:pt x="12517" y="761"/>
                </a:cubicBezTo>
                <a:cubicBezTo>
                  <a:pt x="12518" y="761"/>
                  <a:pt x="12519" y="760"/>
                  <a:pt x="12520" y="761"/>
                </a:cubicBezTo>
                <a:cubicBezTo>
                  <a:pt x="12563" y="766"/>
                  <a:pt x="12603" y="771"/>
                  <a:pt x="12644" y="778"/>
                </a:cubicBezTo>
                <a:cubicBezTo>
                  <a:pt x="12646" y="779"/>
                  <a:pt x="12648" y="780"/>
                  <a:pt x="12650" y="780"/>
                </a:cubicBezTo>
                <a:cubicBezTo>
                  <a:pt x="12650" y="780"/>
                  <a:pt x="12651" y="780"/>
                  <a:pt x="12651" y="780"/>
                </a:cubicBezTo>
                <a:cubicBezTo>
                  <a:pt x="12711" y="790"/>
                  <a:pt x="12767" y="802"/>
                  <a:pt x="12821" y="816"/>
                </a:cubicBezTo>
                <a:cubicBezTo>
                  <a:pt x="12822" y="816"/>
                  <a:pt x="12823" y="817"/>
                  <a:pt x="12825" y="817"/>
                </a:cubicBezTo>
                <a:cubicBezTo>
                  <a:pt x="12825" y="817"/>
                  <a:pt x="12825" y="817"/>
                  <a:pt x="12826" y="817"/>
                </a:cubicBezTo>
                <a:cubicBezTo>
                  <a:pt x="12826" y="817"/>
                  <a:pt x="12827" y="817"/>
                  <a:pt x="12827" y="817"/>
                </a:cubicBezTo>
                <a:cubicBezTo>
                  <a:pt x="12879" y="831"/>
                  <a:pt x="12927" y="846"/>
                  <a:pt x="12970" y="864"/>
                </a:cubicBezTo>
                <a:cubicBezTo>
                  <a:pt x="12971" y="864"/>
                  <a:pt x="12971" y="863"/>
                  <a:pt x="12972" y="864"/>
                </a:cubicBezTo>
                <a:cubicBezTo>
                  <a:pt x="12972" y="864"/>
                  <a:pt x="12973" y="863"/>
                  <a:pt x="12973" y="864"/>
                </a:cubicBezTo>
                <a:cubicBezTo>
                  <a:pt x="12974" y="864"/>
                  <a:pt x="12975" y="865"/>
                  <a:pt x="12976" y="865"/>
                </a:cubicBezTo>
                <a:cubicBezTo>
                  <a:pt x="13043" y="881"/>
                  <a:pt x="13095" y="890"/>
                  <a:pt x="13100" y="883"/>
                </a:cubicBezTo>
                <a:cubicBezTo>
                  <a:pt x="13104" y="877"/>
                  <a:pt x="13102" y="870"/>
                  <a:pt x="13094" y="862"/>
                </a:cubicBezTo>
                <a:cubicBezTo>
                  <a:pt x="13093" y="862"/>
                  <a:pt x="13092" y="860"/>
                  <a:pt x="13092" y="860"/>
                </a:cubicBezTo>
                <a:cubicBezTo>
                  <a:pt x="13054" y="840"/>
                  <a:pt x="13014" y="819"/>
                  <a:pt x="12954" y="793"/>
                </a:cubicBezTo>
                <a:cubicBezTo>
                  <a:pt x="12902" y="769"/>
                  <a:pt x="12849" y="750"/>
                  <a:pt x="12795" y="730"/>
                </a:cubicBezTo>
                <a:cubicBezTo>
                  <a:pt x="12751" y="716"/>
                  <a:pt x="12709" y="700"/>
                  <a:pt x="12662" y="686"/>
                </a:cubicBezTo>
                <a:cubicBezTo>
                  <a:pt x="12661" y="686"/>
                  <a:pt x="12661" y="686"/>
                  <a:pt x="12660" y="686"/>
                </a:cubicBezTo>
                <a:cubicBezTo>
                  <a:pt x="12660" y="686"/>
                  <a:pt x="12659" y="686"/>
                  <a:pt x="12659" y="686"/>
                </a:cubicBezTo>
                <a:cubicBezTo>
                  <a:pt x="12657" y="686"/>
                  <a:pt x="12657" y="685"/>
                  <a:pt x="12655" y="684"/>
                </a:cubicBezTo>
                <a:cubicBezTo>
                  <a:pt x="12651" y="683"/>
                  <a:pt x="12646" y="682"/>
                  <a:pt x="12642" y="681"/>
                </a:cubicBezTo>
                <a:cubicBezTo>
                  <a:pt x="12640" y="680"/>
                  <a:pt x="12638" y="679"/>
                  <a:pt x="12636" y="679"/>
                </a:cubicBezTo>
                <a:cubicBezTo>
                  <a:pt x="12636" y="679"/>
                  <a:pt x="12635" y="679"/>
                  <a:pt x="12635" y="679"/>
                </a:cubicBezTo>
                <a:cubicBezTo>
                  <a:pt x="12633" y="678"/>
                  <a:pt x="12633" y="678"/>
                  <a:pt x="12631" y="677"/>
                </a:cubicBezTo>
                <a:cubicBezTo>
                  <a:pt x="12630" y="677"/>
                  <a:pt x="12628" y="677"/>
                  <a:pt x="12627" y="677"/>
                </a:cubicBezTo>
                <a:cubicBezTo>
                  <a:pt x="12612" y="673"/>
                  <a:pt x="12597" y="669"/>
                  <a:pt x="12582" y="665"/>
                </a:cubicBezTo>
                <a:cubicBezTo>
                  <a:pt x="12582" y="665"/>
                  <a:pt x="12581" y="663"/>
                  <a:pt x="12581" y="663"/>
                </a:cubicBezTo>
                <a:cubicBezTo>
                  <a:pt x="12580" y="663"/>
                  <a:pt x="12579" y="663"/>
                  <a:pt x="12578" y="663"/>
                </a:cubicBezTo>
                <a:cubicBezTo>
                  <a:pt x="12576" y="662"/>
                  <a:pt x="12573" y="662"/>
                  <a:pt x="12570" y="661"/>
                </a:cubicBezTo>
                <a:cubicBezTo>
                  <a:pt x="12568" y="661"/>
                  <a:pt x="12567" y="660"/>
                  <a:pt x="12565" y="659"/>
                </a:cubicBezTo>
                <a:cubicBezTo>
                  <a:pt x="12562" y="659"/>
                  <a:pt x="12560" y="658"/>
                  <a:pt x="12557" y="658"/>
                </a:cubicBezTo>
                <a:cubicBezTo>
                  <a:pt x="12556" y="657"/>
                  <a:pt x="12555" y="658"/>
                  <a:pt x="12554" y="658"/>
                </a:cubicBezTo>
                <a:cubicBezTo>
                  <a:pt x="12520" y="649"/>
                  <a:pt x="12485" y="643"/>
                  <a:pt x="12451" y="636"/>
                </a:cubicBezTo>
                <a:cubicBezTo>
                  <a:pt x="12442" y="635"/>
                  <a:pt x="12432" y="633"/>
                  <a:pt x="12423" y="631"/>
                </a:cubicBezTo>
                <a:cubicBezTo>
                  <a:pt x="12422" y="631"/>
                  <a:pt x="12421" y="629"/>
                  <a:pt x="12419" y="629"/>
                </a:cubicBezTo>
                <a:cubicBezTo>
                  <a:pt x="12385" y="623"/>
                  <a:pt x="12351" y="619"/>
                  <a:pt x="12317" y="615"/>
                </a:cubicBezTo>
                <a:cubicBezTo>
                  <a:pt x="12305" y="614"/>
                  <a:pt x="12293" y="613"/>
                  <a:pt x="12281" y="611"/>
                </a:cubicBezTo>
                <a:cubicBezTo>
                  <a:pt x="12250" y="608"/>
                  <a:pt x="12220" y="606"/>
                  <a:pt x="12189" y="604"/>
                </a:cubicBezTo>
                <a:cubicBezTo>
                  <a:pt x="12185" y="604"/>
                  <a:pt x="12181" y="603"/>
                  <a:pt x="12178" y="603"/>
                </a:cubicBezTo>
                <a:cubicBezTo>
                  <a:pt x="12176" y="602"/>
                  <a:pt x="12174" y="603"/>
                  <a:pt x="12173" y="603"/>
                </a:cubicBezTo>
                <a:cubicBezTo>
                  <a:pt x="12164" y="602"/>
                  <a:pt x="12155" y="601"/>
                  <a:pt x="12146" y="601"/>
                </a:cubicBezTo>
                <a:cubicBezTo>
                  <a:pt x="12100" y="599"/>
                  <a:pt x="12054" y="600"/>
                  <a:pt x="12008" y="601"/>
                </a:cubicBezTo>
                <a:close/>
                <a:moveTo>
                  <a:pt x="2522" y="752"/>
                </a:moveTo>
                <a:cubicBezTo>
                  <a:pt x="2499" y="757"/>
                  <a:pt x="2474" y="782"/>
                  <a:pt x="2434" y="823"/>
                </a:cubicBezTo>
                <a:cubicBezTo>
                  <a:pt x="2406" y="852"/>
                  <a:pt x="2388" y="870"/>
                  <a:pt x="2383" y="890"/>
                </a:cubicBezTo>
                <a:cubicBezTo>
                  <a:pt x="2388" y="907"/>
                  <a:pt x="2395" y="927"/>
                  <a:pt x="2405" y="949"/>
                </a:cubicBezTo>
                <a:cubicBezTo>
                  <a:pt x="2412" y="965"/>
                  <a:pt x="2421" y="982"/>
                  <a:pt x="2430" y="1000"/>
                </a:cubicBezTo>
                <a:cubicBezTo>
                  <a:pt x="2431" y="1001"/>
                  <a:pt x="2431" y="1002"/>
                  <a:pt x="2432" y="1002"/>
                </a:cubicBezTo>
                <a:cubicBezTo>
                  <a:pt x="2432" y="1003"/>
                  <a:pt x="2432" y="1004"/>
                  <a:pt x="2433" y="1006"/>
                </a:cubicBezTo>
                <a:cubicBezTo>
                  <a:pt x="2434" y="1007"/>
                  <a:pt x="2435" y="1009"/>
                  <a:pt x="2436" y="1011"/>
                </a:cubicBezTo>
                <a:cubicBezTo>
                  <a:pt x="2437" y="1014"/>
                  <a:pt x="2438" y="1015"/>
                  <a:pt x="2440" y="1018"/>
                </a:cubicBezTo>
                <a:cubicBezTo>
                  <a:pt x="2440" y="1019"/>
                  <a:pt x="2439" y="1019"/>
                  <a:pt x="2440" y="1020"/>
                </a:cubicBezTo>
                <a:cubicBezTo>
                  <a:pt x="2448" y="1031"/>
                  <a:pt x="2453" y="1038"/>
                  <a:pt x="2463" y="1052"/>
                </a:cubicBezTo>
                <a:cubicBezTo>
                  <a:pt x="2519" y="1129"/>
                  <a:pt x="2567" y="1231"/>
                  <a:pt x="2610" y="1348"/>
                </a:cubicBezTo>
                <a:cubicBezTo>
                  <a:pt x="2622" y="1378"/>
                  <a:pt x="2632" y="1407"/>
                  <a:pt x="2642" y="1439"/>
                </a:cubicBezTo>
                <a:cubicBezTo>
                  <a:pt x="2643" y="1440"/>
                  <a:pt x="2643" y="1442"/>
                  <a:pt x="2644" y="1442"/>
                </a:cubicBezTo>
                <a:cubicBezTo>
                  <a:pt x="2653" y="1472"/>
                  <a:pt x="2662" y="1500"/>
                  <a:pt x="2671" y="1531"/>
                </a:cubicBezTo>
                <a:cubicBezTo>
                  <a:pt x="2687" y="1583"/>
                  <a:pt x="2701" y="1637"/>
                  <a:pt x="2714" y="1693"/>
                </a:cubicBezTo>
                <a:cubicBezTo>
                  <a:pt x="2714" y="1694"/>
                  <a:pt x="2715" y="1695"/>
                  <a:pt x="2715" y="1696"/>
                </a:cubicBezTo>
                <a:cubicBezTo>
                  <a:pt x="2715" y="1697"/>
                  <a:pt x="2716" y="1699"/>
                  <a:pt x="2717" y="1700"/>
                </a:cubicBezTo>
                <a:cubicBezTo>
                  <a:pt x="2717" y="1700"/>
                  <a:pt x="2716" y="1701"/>
                  <a:pt x="2717" y="1702"/>
                </a:cubicBezTo>
                <a:cubicBezTo>
                  <a:pt x="2717" y="1703"/>
                  <a:pt x="2716" y="1704"/>
                  <a:pt x="2717" y="1705"/>
                </a:cubicBezTo>
                <a:cubicBezTo>
                  <a:pt x="2730" y="1762"/>
                  <a:pt x="2742" y="1820"/>
                  <a:pt x="2752" y="1879"/>
                </a:cubicBezTo>
                <a:cubicBezTo>
                  <a:pt x="2753" y="1884"/>
                  <a:pt x="2754" y="1889"/>
                  <a:pt x="2755" y="1893"/>
                </a:cubicBezTo>
                <a:cubicBezTo>
                  <a:pt x="2764" y="1946"/>
                  <a:pt x="2771" y="1997"/>
                  <a:pt x="2777" y="2050"/>
                </a:cubicBezTo>
                <a:cubicBezTo>
                  <a:pt x="2779" y="2060"/>
                  <a:pt x="2780" y="2071"/>
                  <a:pt x="2781" y="2082"/>
                </a:cubicBezTo>
                <a:cubicBezTo>
                  <a:pt x="2788" y="2142"/>
                  <a:pt x="2794" y="2203"/>
                  <a:pt x="2797" y="2263"/>
                </a:cubicBezTo>
                <a:cubicBezTo>
                  <a:pt x="2798" y="2281"/>
                  <a:pt x="2800" y="2292"/>
                  <a:pt x="2801" y="2307"/>
                </a:cubicBezTo>
                <a:lnTo>
                  <a:pt x="2809" y="2378"/>
                </a:lnTo>
                <a:cubicBezTo>
                  <a:pt x="2813" y="2395"/>
                  <a:pt x="2818" y="2409"/>
                  <a:pt x="2824" y="2421"/>
                </a:cubicBezTo>
                <a:cubicBezTo>
                  <a:pt x="2824" y="2421"/>
                  <a:pt x="2824" y="2422"/>
                  <a:pt x="2824" y="2422"/>
                </a:cubicBezTo>
                <a:cubicBezTo>
                  <a:pt x="2824" y="2423"/>
                  <a:pt x="2825" y="2422"/>
                  <a:pt x="2825" y="2422"/>
                </a:cubicBezTo>
                <a:cubicBezTo>
                  <a:pt x="2825" y="2423"/>
                  <a:pt x="2825" y="2424"/>
                  <a:pt x="2825" y="2424"/>
                </a:cubicBezTo>
                <a:cubicBezTo>
                  <a:pt x="2832" y="2436"/>
                  <a:pt x="2840" y="2444"/>
                  <a:pt x="2850" y="2451"/>
                </a:cubicBezTo>
                <a:cubicBezTo>
                  <a:pt x="2850" y="2451"/>
                  <a:pt x="2850" y="2452"/>
                  <a:pt x="2850" y="2453"/>
                </a:cubicBezTo>
                <a:cubicBezTo>
                  <a:pt x="2851" y="2453"/>
                  <a:pt x="2851" y="2452"/>
                  <a:pt x="2852" y="2453"/>
                </a:cubicBezTo>
                <a:cubicBezTo>
                  <a:pt x="2860" y="2458"/>
                  <a:pt x="2870" y="2462"/>
                  <a:pt x="2881" y="2465"/>
                </a:cubicBezTo>
                <a:cubicBezTo>
                  <a:pt x="2899" y="2471"/>
                  <a:pt x="2918" y="2476"/>
                  <a:pt x="2946" y="2479"/>
                </a:cubicBezTo>
                <a:cubicBezTo>
                  <a:pt x="2963" y="2481"/>
                  <a:pt x="2979" y="2483"/>
                  <a:pt x="2992" y="2483"/>
                </a:cubicBezTo>
                <a:cubicBezTo>
                  <a:pt x="3005" y="2483"/>
                  <a:pt x="3015" y="2481"/>
                  <a:pt x="3025" y="2479"/>
                </a:cubicBezTo>
                <a:cubicBezTo>
                  <a:pt x="3026" y="2479"/>
                  <a:pt x="3028" y="2479"/>
                  <a:pt x="3029" y="2479"/>
                </a:cubicBezTo>
                <a:cubicBezTo>
                  <a:pt x="3031" y="2479"/>
                  <a:pt x="3032" y="2480"/>
                  <a:pt x="3033" y="2479"/>
                </a:cubicBezTo>
                <a:lnTo>
                  <a:pt x="3036" y="2479"/>
                </a:lnTo>
                <a:lnTo>
                  <a:pt x="3039" y="2477"/>
                </a:lnTo>
                <a:cubicBezTo>
                  <a:pt x="3039" y="2477"/>
                  <a:pt x="3039" y="2478"/>
                  <a:pt x="3040" y="2477"/>
                </a:cubicBezTo>
                <a:cubicBezTo>
                  <a:pt x="3040" y="2477"/>
                  <a:pt x="3041" y="2476"/>
                  <a:pt x="3041" y="2476"/>
                </a:cubicBezTo>
                <a:cubicBezTo>
                  <a:pt x="3046" y="2474"/>
                  <a:pt x="3051" y="2472"/>
                  <a:pt x="3054" y="2469"/>
                </a:cubicBezTo>
                <a:cubicBezTo>
                  <a:pt x="3068" y="2457"/>
                  <a:pt x="3076" y="2438"/>
                  <a:pt x="3080" y="2408"/>
                </a:cubicBezTo>
                <a:lnTo>
                  <a:pt x="3080" y="2406"/>
                </a:lnTo>
                <a:lnTo>
                  <a:pt x="3050" y="2082"/>
                </a:lnTo>
                <a:cubicBezTo>
                  <a:pt x="3010" y="1628"/>
                  <a:pt x="2865" y="1168"/>
                  <a:pt x="2685" y="917"/>
                </a:cubicBezTo>
                <a:cubicBezTo>
                  <a:pt x="2644" y="861"/>
                  <a:pt x="2617" y="823"/>
                  <a:pt x="2593" y="796"/>
                </a:cubicBezTo>
                <a:cubicBezTo>
                  <a:pt x="2587" y="789"/>
                  <a:pt x="2583" y="784"/>
                  <a:pt x="2577" y="778"/>
                </a:cubicBezTo>
                <a:cubicBezTo>
                  <a:pt x="2556" y="758"/>
                  <a:pt x="2539" y="748"/>
                  <a:pt x="2522" y="752"/>
                </a:cubicBezTo>
                <a:close/>
                <a:moveTo>
                  <a:pt x="13173" y="906"/>
                </a:moveTo>
                <a:cubicBezTo>
                  <a:pt x="13162" y="908"/>
                  <a:pt x="13160" y="918"/>
                  <a:pt x="13170" y="933"/>
                </a:cubicBezTo>
                <a:cubicBezTo>
                  <a:pt x="13196" y="938"/>
                  <a:pt x="13204" y="933"/>
                  <a:pt x="13194" y="922"/>
                </a:cubicBezTo>
                <a:cubicBezTo>
                  <a:pt x="13193" y="921"/>
                  <a:pt x="13191" y="920"/>
                  <a:pt x="13189" y="919"/>
                </a:cubicBezTo>
                <a:cubicBezTo>
                  <a:pt x="13185" y="915"/>
                  <a:pt x="13180" y="911"/>
                  <a:pt x="13173" y="906"/>
                </a:cubicBezTo>
                <a:close/>
                <a:moveTo>
                  <a:pt x="17261" y="1071"/>
                </a:moveTo>
                <a:cubicBezTo>
                  <a:pt x="17164" y="1071"/>
                  <a:pt x="17073" y="1072"/>
                  <a:pt x="16985" y="1075"/>
                </a:cubicBezTo>
                <a:cubicBezTo>
                  <a:pt x="16970" y="1075"/>
                  <a:pt x="16954" y="1076"/>
                  <a:pt x="16939" y="1077"/>
                </a:cubicBezTo>
                <a:cubicBezTo>
                  <a:pt x="16938" y="1077"/>
                  <a:pt x="16937" y="1077"/>
                  <a:pt x="16935" y="1077"/>
                </a:cubicBezTo>
                <a:cubicBezTo>
                  <a:pt x="16933" y="1077"/>
                  <a:pt x="16931" y="1078"/>
                  <a:pt x="16928" y="1078"/>
                </a:cubicBezTo>
                <a:cubicBezTo>
                  <a:pt x="16927" y="1078"/>
                  <a:pt x="16926" y="1078"/>
                  <a:pt x="16925" y="1078"/>
                </a:cubicBezTo>
                <a:cubicBezTo>
                  <a:pt x="16857" y="1081"/>
                  <a:pt x="16790" y="1086"/>
                  <a:pt x="16724" y="1091"/>
                </a:cubicBezTo>
                <a:cubicBezTo>
                  <a:pt x="16703" y="1093"/>
                  <a:pt x="16682" y="1094"/>
                  <a:pt x="16661" y="1096"/>
                </a:cubicBezTo>
                <a:cubicBezTo>
                  <a:pt x="16627" y="1099"/>
                  <a:pt x="16593" y="1105"/>
                  <a:pt x="16560" y="1109"/>
                </a:cubicBezTo>
                <a:cubicBezTo>
                  <a:pt x="16546" y="1110"/>
                  <a:pt x="16531" y="1112"/>
                  <a:pt x="16516" y="1114"/>
                </a:cubicBezTo>
                <a:cubicBezTo>
                  <a:pt x="16512" y="1114"/>
                  <a:pt x="16508" y="1113"/>
                  <a:pt x="16504" y="1114"/>
                </a:cubicBezTo>
                <a:cubicBezTo>
                  <a:pt x="16496" y="1115"/>
                  <a:pt x="16489" y="1116"/>
                  <a:pt x="16481" y="1117"/>
                </a:cubicBezTo>
                <a:cubicBezTo>
                  <a:pt x="16458" y="1120"/>
                  <a:pt x="16435" y="1123"/>
                  <a:pt x="16412" y="1126"/>
                </a:cubicBezTo>
                <a:cubicBezTo>
                  <a:pt x="16350" y="1136"/>
                  <a:pt x="16285" y="1149"/>
                  <a:pt x="16221" y="1162"/>
                </a:cubicBezTo>
                <a:cubicBezTo>
                  <a:pt x="16192" y="1168"/>
                  <a:pt x="16165" y="1171"/>
                  <a:pt x="16135" y="1178"/>
                </a:cubicBezTo>
                <a:cubicBezTo>
                  <a:pt x="16086" y="1188"/>
                  <a:pt x="16034" y="1200"/>
                  <a:pt x="15982" y="1213"/>
                </a:cubicBezTo>
                <a:cubicBezTo>
                  <a:pt x="15979" y="1214"/>
                  <a:pt x="15974" y="1216"/>
                  <a:pt x="15970" y="1217"/>
                </a:cubicBezTo>
                <a:cubicBezTo>
                  <a:pt x="15969" y="1217"/>
                  <a:pt x="15968" y="1217"/>
                  <a:pt x="15966" y="1217"/>
                </a:cubicBezTo>
                <a:cubicBezTo>
                  <a:pt x="15963" y="1218"/>
                  <a:pt x="15958" y="1219"/>
                  <a:pt x="15955" y="1220"/>
                </a:cubicBezTo>
                <a:cubicBezTo>
                  <a:pt x="15952" y="1221"/>
                  <a:pt x="15950" y="1222"/>
                  <a:pt x="15948" y="1222"/>
                </a:cubicBezTo>
                <a:cubicBezTo>
                  <a:pt x="15942" y="1224"/>
                  <a:pt x="15936" y="1224"/>
                  <a:pt x="15929" y="1226"/>
                </a:cubicBezTo>
                <a:cubicBezTo>
                  <a:pt x="15889" y="1236"/>
                  <a:pt x="15852" y="1245"/>
                  <a:pt x="15810" y="1256"/>
                </a:cubicBezTo>
                <a:cubicBezTo>
                  <a:pt x="15709" y="1283"/>
                  <a:pt x="15599" y="1315"/>
                  <a:pt x="15483" y="1350"/>
                </a:cubicBezTo>
                <a:cubicBezTo>
                  <a:pt x="15481" y="1351"/>
                  <a:pt x="15478" y="1351"/>
                  <a:pt x="15476" y="1352"/>
                </a:cubicBezTo>
                <a:cubicBezTo>
                  <a:pt x="15475" y="1352"/>
                  <a:pt x="15473" y="1353"/>
                  <a:pt x="15472" y="1354"/>
                </a:cubicBezTo>
                <a:cubicBezTo>
                  <a:pt x="15442" y="1363"/>
                  <a:pt x="15410" y="1372"/>
                  <a:pt x="15379" y="1382"/>
                </a:cubicBezTo>
                <a:cubicBezTo>
                  <a:pt x="15304" y="1405"/>
                  <a:pt x="15223" y="1432"/>
                  <a:pt x="15140" y="1458"/>
                </a:cubicBezTo>
                <a:cubicBezTo>
                  <a:pt x="14950" y="1519"/>
                  <a:pt x="14749" y="1585"/>
                  <a:pt x="14510" y="1666"/>
                </a:cubicBezTo>
                <a:cubicBezTo>
                  <a:pt x="14270" y="1748"/>
                  <a:pt x="14062" y="1815"/>
                  <a:pt x="13867" y="1877"/>
                </a:cubicBezTo>
                <a:cubicBezTo>
                  <a:pt x="13865" y="1878"/>
                  <a:pt x="13862" y="1880"/>
                  <a:pt x="13859" y="1881"/>
                </a:cubicBezTo>
                <a:cubicBezTo>
                  <a:pt x="13856" y="1882"/>
                  <a:pt x="13850" y="1883"/>
                  <a:pt x="13846" y="1884"/>
                </a:cubicBezTo>
                <a:cubicBezTo>
                  <a:pt x="13846" y="1885"/>
                  <a:pt x="13845" y="1884"/>
                  <a:pt x="13845" y="1884"/>
                </a:cubicBezTo>
                <a:cubicBezTo>
                  <a:pt x="13841" y="1886"/>
                  <a:pt x="13837" y="1887"/>
                  <a:pt x="13833" y="1888"/>
                </a:cubicBezTo>
                <a:cubicBezTo>
                  <a:pt x="13805" y="1897"/>
                  <a:pt x="13776" y="1906"/>
                  <a:pt x="13750" y="1915"/>
                </a:cubicBezTo>
                <a:cubicBezTo>
                  <a:pt x="13738" y="1918"/>
                  <a:pt x="13726" y="1922"/>
                  <a:pt x="13715" y="1925"/>
                </a:cubicBezTo>
                <a:cubicBezTo>
                  <a:pt x="13715" y="1925"/>
                  <a:pt x="13714" y="1927"/>
                  <a:pt x="13714" y="1927"/>
                </a:cubicBezTo>
                <a:cubicBezTo>
                  <a:pt x="13643" y="1949"/>
                  <a:pt x="13575" y="1968"/>
                  <a:pt x="13510" y="1987"/>
                </a:cubicBezTo>
                <a:cubicBezTo>
                  <a:pt x="13509" y="1988"/>
                  <a:pt x="13509" y="1989"/>
                  <a:pt x="13508" y="1989"/>
                </a:cubicBezTo>
                <a:cubicBezTo>
                  <a:pt x="13480" y="1998"/>
                  <a:pt x="13452" y="2006"/>
                  <a:pt x="13425" y="2014"/>
                </a:cubicBezTo>
                <a:cubicBezTo>
                  <a:pt x="13422" y="2015"/>
                  <a:pt x="13417" y="2015"/>
                  <a:pt x="13414" y="2016"/>
                </a:cubicBezTo>
                <a:cubicBezTo>
                  <a:pt x="13412" y="2017"/>
                  <a:pt x="13410" y="2017"/>
                  <a:pt x="13408" y="2018"/>
                </a:cubicBezTo>
                <a:cubicBezTo>
                  <a:pt x="13407" y="2018"/>
                  <a:pt x="13407" y="2019"/>
                  <a:pt x="13406" y="2019"/>
                </a:cubicBezTo>
                <a:cubicBezTo>
                  <a:pt x="13405" y="2020"/>
                  <a:pt x="13405" y="2019"/>
                  <a:pt x="13404" y="2019"/>
                </a:cubicBezTo>
                <a:cubicBezTo>
                  <a:pt x="13331" y="2040"/>
                  <a:pt x="13259" y="2062"/>
                  <a:pt x="13192" y="2080"/>
                </a:cubicBezTo>
                <a:cubicBezTo>
                  <a:pt x="13190" y="2080"/>
                  <a:pt x="13187" y="2081"/>
                  <a:pt x="13185" y="2082"/>
                </a:cubicBezTo>
                <a:cubicBezTo>
                  <a:pt x="13180" y="2083"/>
                  <a:pt x="13175" y="2082"/>
                  <a:pt x="13170" y="2083"/>
                </a:cubicBezTo>
                <a:cubicBezTo>
                  <a:pt x="13068" y="2110"/>
                  <a:pt x="12972" y="2134"/>
                  <a:pt x="12882" y="2154"/>
                </a:cubicBezTo>
                <a:cubicBezTo>
                  <a:pt x="12881" y="2155"/>
                  <a:pt x="12880" y="2156"/>
                  <a:pt x="12879" y="2156"/>
                </a:cubicBezTo>
                <a:cubicBezTo>
                  <a:pt x="12865" y="2159"/>
                  <a:pt x="12852" y="2160"/>
                  <a:pt x="12839" y="2163"/>
                </a:cubicBezTo>
                <a:cubicBezTo>
                  <a:pt x="12838" y="2163"/>
                  <a:pt x="12838" y="2165"/>
                  <a:pt x="12837" y="2165"/>
                </a:cubicBezTo>
                <a:cubicBezTo>
                  <a:pt x="12835" y="2165"/>
                  <a:pt x="12833" y="2165"/>
                  <a:pt x="12831" y="2165"/>
                </a:cubicBezTo>
                <a:cubicBezTo>
                  <a:pt x="12829" y="2165"/>
                  <a:pt x="12828" y="2166"/>
                  <a:pt x="12826" y="2167"/>
                </a:cubicBezTo>
                <a:cubicBezTo>
                  <a:pt x="12825" y="2167"/>
                  <a:pt x="12825" y="2167"/>
                  <a:pt x="12825" y="2167"/>
                </a:cubicBezTo>
                <a:cubicBezTo>
                  <a:pt x="12823" y="2167"/>
                  <a:pt x="12822" y="2166"/>
                  <a:pt x="12821" y="2167"/>
                </a:cubicBezTo>
                <a:cubicBezTo>
                  <a:pt x="12737" y="2184"/>
                  <a:pt x="12656" y="2199"/>
                  <a:pt x="12579" y="2211"/>
                </a:cubicBezTo>
                <a:cubicBezTo>
                  <a:pt x="12483" y="2226"/>
                  <a:pt x="12391" y="2239"/>
                  <a:pt x="12301" y="2247"/>
                </a:cubicBezTo>
                <a:cubicBezTo>
                  <a:pt x="12300" y="2247"/>
                  <a:pt x="12300" y="2247"/>
                  <a:pt x="12300" y="2247"/>
                </a:cubicBezTo>
                <a:cubicBezTo>
                  <a:pt x="12294" y="2247"/>
                  <a:pt x="12288" y="2248"/>
                  <a:pt x="12283" y="2248"/>
                </a:cubicBezTo>
                <a:cubicBezTo>
                  <a:pt x="12277" y="2249"/>
                  <a:pt x="12272" y="2248"/>
                  <a:pt x="12267" y="2248"/>
                </a:cubicBezTo>
                <a:cubicBezTo>
                  <a:pt x="12265" y="2249"/>
                  <a:pt x="12264" y="2250"/>
                  <a:pt x="12263" y="2250"/>
                </a:cubicBezTo>
                <a:cubicBezTo>
                  <a:pt x="12228" y="2253"/>
                  <a:pt x="12191" y="2254"/>
                  <a:pt x="12157" y="2256"/>
                </a:cubicBezTo>
                <a:cubicBezTo>
                  <a:pt x="12156" y="2256"/>
                  <a:pt x="12156" y="2255"/>
                  <a:pt x="12155" y="2256"/>
                </a:cubicBezTo>
                <a:cubicBezTo>
                  <a:pt x="12155" y="2256"/>
                  <a:pt x="12154" y="2255"/>
                  <a:pt x="12154" y="2256"/>
                </a:cubicBezTo>
                <a:cubicBezTo>
                  <a:pt x="12154" y="2256"/>
                  <a:pt x="12153" y="2257"/>
                  <a:pt x="12153" y="2257"/>
                </a:cubicBezTo>
                <a:cubicBezTo>
                  <a:pt x="12152" y="2257"/>
                  <a:pt x="12152" y="2257"/>
                  <a:pt x="12151" y="2257"/>
                </a:cubicBezTo>
                <a:cubicBezTo>
                  <a:pt x="12092" y="2260"/>
                  <a:pt x="12032" y="2261"/>
                  <a:pt x="11973" y="2261"/>
                </a:cubicBezTo>
                <a:cubicBezTo>
                  <a:pt x="11906" y="2261"/>
                  <a:pt x="11842" y="2259"/>
                  <a:pt x="11780" y="2256"/>
                </a:cubicBezTo>
                <a:cubicBezTo>
                  <a:pt x="11749" y="2254"/>
                  <a:pt x="11719" y="2252"/>
                  <a:pt x="11689" y="2250"/>
                </a:cubicBezTo>
                <a:cubicBezTo>
                  <a:pt x="11685" y="2250"/>
                  <a:pt x="11681" y="2249"/>
                  <a:pt x="11677" y="2248"/>
                </a:cubicBezTo>
                <a:cubicBezTo>
                  <a:pt x="11671" y="2248"/>
                  <a:pt x="11666" y="2247"/>
                  <a:pt x="11660" y="2247"/>
                </a:cubicBezTo>
                <a:cubicBezTo>
                  <a:pt x="11657" y="2246"/>
                  <a:pt x="11654" y="2247"/>
                  <a:pt x="11652" y="2247"/>
                </a:cubicBezTo>
                <a:cubicBezTo>
                  <a:pt x="11640" y="2246"/>
                  <a:pt x="11628" y="2246"/>
                  <a:pt x="11616" y="2245"/>
                </a:cubicBezTo>
                <a:cubicBezTo>
                  <a:pt x="11615" y="2245"/>
                  <a:pt x="11613" y="2243"/>
                  <a:pt x="11612" y="2243"/>
                </a:cubicBezTo>
                <a:cubicBezTo>
                  <a:pt x="11611" y="2243"/>
                  <a:pt x="11611" y="2243"/>
                  <a:pt x="11611" y="2243"/>
                </a:cubicBezTo>
                <a:cubicBezTo>
                  <a:pt x="11609" y="2243"/>
                  <a:pt x="11607" y="2243"/>
                  <a:pt x="11605" y="2243"/>
                </a:cubicBezTo>
                <a:cubicBezTo>
                  <a:pt x="11559" y="2238"/>
                  <a:pt x="11514" y="2232"/>
                  <a:pt x="11470" y="2225"/>
                </a:cubicBezTo>
                <a:cubicBezTo>
                  <a:pt x="11469" y="2225"/>
                  <a:pt x="11468" y="2225"/>
                  <a:pt x="11468" y="2225"/>
                </a:cubicBezTo>
                <a:cubicBezTo>
                  <a:pt x="11467" y="2225"/>
                  <a:pt x="11466" y="2225"/>
                  <a:pt x="11465" y="2225"/>
                </a:cubicBezTo>
                <a:cubicBezTo>
                  <a:pt x="11460" y="2225"/>
                  <a:pt x="11455" y="2223"/>
                  <a:pt x="11450" y="2222"/>
                </a:cubicBezTo>
                <a:cubicBezTo>
                  <a:pt x="11449" y="2222"/>
                  <a:pt x="11448" y="2222"/>
                  <a:pt x="11446" y="2222"/>
                </a:cubicBezTo>
                <a:cubicBezTo>
                  <a:pt x="11445" y="2222"/>
                  <a:pt x="11444" y="2222"/>
                  <a:pt x="11442" y="2222"/>
                </a:cubicBezTo>
                <a:cubicBezTo>
                  <a:pt x="11394" y="2214"/>
                  <a:pt x="11346" y="2204"/>
                  <a:pt x="11299" y="2193"/>
                </a:cubicBezTo>
                <a:cubicBezTo>
                  <a:pt x="11299" y="2193"/>
                  <a:pt x="11298" y="2193"/>
                  <a:pt x="11298" y="2193"/>
                </a:cubicBezTo>
                <a:cubicBezTo>
                  <a:pt x="11296" y="2193"/>
                  <a:pt x="11294" y="2192"/>
                  <a:pt x="11293" y="2192"/>
                </a:cubicBezTo>
                <a:cubicBezTo>
                  <a:pt x="11276" y="2188"/>
                  <a:pt x="11260" y="2185"/>
                  <a:pt x="11244" y="2181"/>
                </a:cubicBezTo>
                <a:cubicBezTo>
                  <a:pt x="11243" y="2181"/>
                  <a:pt x="11241" y="2179"/>
                  <a:pt x="11240" y="2179"/>
                </a:cubicBezTo>
                <a:cubicBezTo>
                  <a:pt x="11234" y="2178"/>
                  <a:pt x="11229" y="2177"/>
                  <a:pt x="11224" y="2176"/>
                </a:cubicBezTo>
                <a:cubicBezTo>
                  <a:pt x="11223" y="2175"/>
                  <a:pt x="11222" y="2176"/>
                  <a:pt x="11221" y="2176"/>
                </a:cubicBezTo>
                <a:cubicBezTo>
                  <a:pt x="11062" y="2137"/>
                  <a:pt x="10922" y="2077"/>
                  <a:pt x="10767" y="1989"/>
                </a:cubicBezTo>
                <a:cubicBezTo>
                  <a:pt x="10726" y="1966"/>
                  <a:pt x="10682" y="1941"/>
                  <a:pt x="10638" y="1913"/>
                </a:cubicBezTo>
                <a:cubicBezTo>
                  <a:pt x="10631" y="1908"/>
                  <a:pt x="10624" y="1905"/>
                  <a:pt x="10617" y="1900"/>
                </a:cubicBezTo>
                <a:cubicBezTo>
                  <a:pt x="10567" y="1868"/>
                  <a:pt x="10525" y="1842"/>
                  <a:pt x="10487" y="1821"/>
                </a:cubicBezTo>
                <a:cubicBezTo>
                  <a:pt x="10472" y="1812"/>
                  <a:pt x="10458" y="1806"/>
                  <a:pt x="10445" y="1799"/>
                </a:cubicBezTo>
                <a:cubicBezTo>
                  <a:pt x="10444" y="1799"/>
                  <a:pt x="10444" y="1798"/>
                  <a:pt x="10443" y="1797"/>
                </a:cubicBezTo>
                <a:cubicBezTo>
                  <a:pt x="10423" y="1787"/>
                  <a:pt x="10404" y="1778"/>
                  <a:pt x="10388" y="1771"/>
                </a:cubicBezTo>
                <a:cubicBezTo>
                  <a:pt x="10341" y="1751"/>
                  <a:pt x="10307" y="1743"/>
                  <a:pt x="10284" y="1750"/>
                </a:cubicBezTo>
                <a:cubicBezTo>
                  <a:pt x="10272" y="1758"/>
                  <a:pt x="10261" y="1769"/>
                  <a:pt x="10249" y="1785"/>
                </a:cubicBezTo>
                <a:cubicBezTo>
                  <a:pt x="10193" y="1859"/>
                  <a:pt x="10204" y="1884"/>
                  <a:pt x="10349" y="1998"/>
                </a:cubicBezTo>
                <a:cubicBezTo>
                  <a:pt x="10457" y="2074"/>
                  <a:pt x="10610" y="2164"/>
                  <a:pt x="10764" y="2243"/>
                </a:cubicBezTo>
                <a:cubicBezTo>
                  <a:pt x="10943" y="2328"/>
                  <a:pt x="11139" y="2402"/>
                  <a:pt x="11311" y="2447"/>
                </a:cubicBezTo>
                <a:cubicBezTo>
                  <a:pt x="11312" y="2447"/>
                  <a:pt x="11312" y="2447"/>
                  <a:pt x="11313" y="2447"/>
                </a:cubicBezTo>
                <a:cubicBezTo>
                  <a:pt x="11313" y="2447"/>
                  <a:pt x="11316" y="2449"/>
                  <a:pt x="11317" y="2449"/>
                </a:cubicBezTo>
                <a:cubicBezTo>
                  <a:pt x="11395" y="2463"/>
                  <a:pt x="11482" y="2469"/>
                  <a:pt x="11595" y="2472"/>
                </a:cubicBezTo>
                <a:cubicBezTo>
                  <a:pt x="11596" y="2472"/>
                  <a:pt x="11598" y="2472"/>
                  <a:pt x="11599" y="2472"/>
                </a:cubicBezTo>
                <a:cubicBezTo>
                  <a:pt x="11599" y="2472"/>
                  <a:pt x="11600" y="2472"/>
                  <a:pt x="11600" y="2472"/>
                </a:cubicBezTo>
                <a:cubicBezTo>
                  <a:pt x="11611" y="2472"/>
                  <a:pt x="11624" y="2474"/>
                  <a:pt x="11636" y="2474"/>
                </a:cubicBezTo>
                <a:cubicBezTo>
                  <a:pt x="11674" y="2474"/>
                  <a:pt x="11717" y="2473"/>
                  <a:pt x="11762" y="2472"/>
                </a:cubicBezTo>
                <a:cubicBezTo>
                  <a:pt x="11857" y="2471"/>
                  <a:pt x="11960" y="2470"/>
                  <a:pt x="12093" y="2465"/>
                </a:cubicBezTo>
                <a:cubicBezTo>
                  <a:pt x="12181" y="2462"/>
                  <a:pt x="12260" y="2459"/>
                  <a:pt x="12337" y="2454"/>
                </a:cubicBezTo>
                <a:cubicBezTo>
                  <a:pt x="12338" y="2454"/>
                  <a:pt x="12338" y="2454"/>
                  <a:pt x="12340" y="2454"/>
                </a:cubicBezTo>
                <a:cubicBezTo>
                  <a:pt x="12398" y="2451"/>
                  <a:pt x="12453" y="2447"/>
                  <a:pt x="12507" y="2442"/>
                </a:cubicBezTo>
                <a:cubicBezTo>
                  <a:pt x="12517" y="2441"/>
                  <a:pt x="12529" y="2439"/>
                  <a:pt x="12540" y="2438"/>
                </a:cubicBezTo>
                <a:cubicBezTo>
                  <a:pt x="12543" y="2438"/>
                  <a:pt x="12546" y="2439"/>
                  <a:pt x="12549" y="2438"/>
                </a:cubicBezTo>
                <a:cubicBezTo>
                  <a:pt x="12551" y="2438"/>
                  <a:pt x="12552" y="2439"/>
                  <a:pt x="12554" y="2438"/>
                </a:cubicBezTo>
                <a:cubicBezTo>
                  <a:pt x="12557" y="2438"/>
                  <a:pt x="12561" y="2437"/>
                  <a:pt x="12564" y="2437"/>
                </a:cubicBezTo>
                <a:cubicBezTo>
                  <a:pt x="12564" y="2437"/>
                  <a:pt x="12564" y="2437"/>
                  <a:pt x="12565" y="2437"/>
                </a:cubicBezTo>
                <a:cubicBezTo>
                  <a:pt x="12626" y="2430"/>
                  <a:pt x="12686" y="2422"/>
                  <a:pt x="12746" y="2414"/>
                </a:cubicBezTo>
                <a:cubicBezTo>
                  <a:pt x="12748" y="2413"/>
                  <a:pt x="12750" y="2414"/>
                  <a:pt x="12752" y="2414"/>
                </a:cubicBezTo>
                <a:cubicBezTo>
                  <a:pt x="12756" y="2413"/>
                  <a:pt x="12759" y="2412"/>
                  <a:pt x="12764" y="2412"/>
                </a:cubicBezTo>
                <a:cubicBezTo>
                  <a:pt x="12829" y="2402"/>
                  <a:pt x="12894" y="2390"/>
                  <a:pt x="12961" y="2376"/>
                </a:cubicBezTo>
                <a:cubicBezTo>
                  <a:pt x="12962" y="2376"/>
                  <a:pt x="12963" y="2376"/>
                  <a:pt x="12964" y="2376"/>
                </a:cubicBezTo>
                <a:cubicBezTo>
                  <a:pt x="13369" y="2277"/>
                  <a:pt x="13945" y="2083"/>
                  <a:pt x="14955" y="1728"/>
                </a:cubicBezTo>
                <a:cubicBezTo>
                  <a:pt x="14957" y="1728"/>
                  <a:pt x="14958" y="1727"/>
                  <a:pt x="14959" y="1726"/>
                </a:cubicBezTo>
                <a:cubicBezTo>
                  <a:pt x="14960" y="1726"/>
                  <a:pt x="14960" y="1727"/>
                  <a:pt x="14961" y="1726"/>
                </a:cubicBezTo>
                <a:cubicBezTo>
                  <a:pt x="14962" y="1726"/>
                  <a:pt x="14963" y="1725"/>
                  <a:pt x="14965" y="1725"/>
                </a:cubicBezTo>
                <a:cubicBezTo>
                  <a:pt x="14967" y="1724"/>
                  <a:pt x="14970" y="1724"/>
                  <a:pt x="14973" y="1723"/>
                </a:cubicBezTo>
                <a:cubicBezTo>
                  <a:pt x="14974" y="1722"/>
                  <a:pt x="14975" y="1722"/>
                  <a:pt x="14977" y="1721"/>
                </a:cubicBezTo>
                <a:cubicBezTo>
                  <a:pt x="15122" y="1669"/>
                  <a:pt x="15253" y="1623"/>
                  <a:pt x="15370" y="1583"/>
                </a:cubicBezTo>
                <a:cubicBezTo>
                  <a:pt x="15402" y="1572"/>
                  <a:pt x="15440" y="1559"/>
                  <a:pt x="15471" y="1549"/>
                </a:cubicBezTo>
                <a:cubicBezTo>
                  <a:pt x="15595" y="1507"/>
                  <a:pt x="15707" y="1471"/>
                  <a:pt x="15807" y="1441"/>
                </a:cubicBezTo>
                <a:cubicBezTo>
                  <a:pt x="15819" y="1437"/>
                  <a:pt x="15833" y="1432"/>
                  <a:pt x="15845" y="1428"/>
                </a:cubicBezTo>
                <a:cubicBezTo>
                  <a:pt x="15846" y="1428"/>
                  <a:pt x="15847" y="1429"/>
                  <a:pt x="15849" y="1428"/>
                </a:cubicBezTo>
                <a:cubicBezTo>
                  <a:pt x="15849" y="1428"/>
                  <a:pt x="15849" y="1428"/>
                  <a:pt x="15850" y="1428"/>
                </a:cubicBezTo>
                <a:cubicBezTo>
                  <a:pt x="15850" y="1428"/>
                  <a:pt x="15851" y="1427"/>
                  <a:pt x="15851" y="1426"/>
                </a:cubicBezTo>
                <a:cubicBezTo>
                  <a:pt x="15881" y="1418"/>
                  <a:pt x="15909" y="1411"/>
                  <a:pt x="15937" y="1403"/>
                </a:cubicBezTo>
                <a:cubicBezTo>
                  <a:pt x="15939" y="1403"/>
                  <a:pt x="15942" y="1402"/>
                  <a:pt x="15944" y="1402"/>
                </a:cubicBezTo>
                <a:cubicBezTo>
                  <a:pt x="16004" y="1385"/>
                  <a:pt x="16060" y="1371"/>
                  <a:pt x="16115" y="1359"/>
                </a:cubicBezTo>
                <a:cubicBezTo>
                  <a:pt x="16116" y="1359"/>
                  <a:pt x="16118" y="1357"/>
                  <a:pt x="16119" y="1357"/>
                </a:cubicBezTo>
                <a:cubicBezTo>
                  <a:pt x="16148" y="1351"/>
                  <a:pt x="16178" y="1345"/>
                  <a:pt x="16206" y="1339"/>
                </a:cubicBezTo>
                <a:cubicBezTo>
                  <a:pt x="16207" y="1339"/>
                  <a:pt x="16207" y="1339"/>
                  <a:pt x="16208" y="1339"/>
                </a:cubicBezTo>
                <a:cubicBezTo>
                  <a:pt x="16209" y="1339"/>
                  <a:pt x="16211" y="1338"/>
                  <a:pt x="16212" y="1338"/>
                </a:cubicBezTo>
                <a:cubicBezTo>
                  <a:pt x="16212" y="1337"/>
                  <a:pt x="16213" y="1338"/>
                  <a:pt x="16214" y="1338"/>
                </a:cubicBezTo>
                <a:cubicBezTo>
                  <a:pt x="16225" y="1335"/>
                  <a:pt x="16235" y="1334"/>
                  <a:pt x="16246" y="1332"/>
                </a:cubicBezTo>
                <a:cubicBezTo>
                  <a:pt x="16256" y="1330"/>
                  <a:pt x="16267" y="1329"/>
                  <a:pt x="16278" y="1327"/>
                </a:cubicBezTo>
                <a:cubicBezTo>
                  <a:pt x="16282" y="1326"/>
                  <a:pt x="16286" y="1326"/>
                  <a:pt x="16290" y="1325"/>
                </a:cubicBezTo>
                <a:cubicBezTo>
                  <a:pt x="16296" y="1324"/>
                  <a:pt x="16303" y="1323"/>
                  <a:pt x="16310" y="1322"/>
                </a:cubicBezTo>
                <a:cubicBezTo>
                  <a:pt x="16329" y="1318"/>
                  <a:pt x="16350" y="1314"/>
                  <a:pt x="16369" y="1311"/>
                </a:cubicBezTo>
                <a:cubicBezTo>
                  <a:pt x="16390" y="1308"/>
                  <a:pt x="16410" y="1305"/>
                  <a:pt x="16430" y="1302"/>
                </a:cubicBezTo>
                <a:cubicBezTo>
                  <a:pt x="16430" y="1302"/>
                  <a:pt x="16431" y="1302"/>
                  <a:pt x="16432" y="1302"/>
                </a:cubicBezTo>
                <a:cubicBezTo>
                  <a:pt x="16432" y="1302"/>
                  <a:pt x="16433" y="1302"/>
                  <a:pt x="16433" y="1302"/>
                </a:cubicBezTo>
                <a:cubicBezTo>
                  <a:pt x="16614" y="1273"/>
                  <a:pt x="16793" y="1254"/>
                  <a:pt x="16991" y="1243"/>
                </a:cubicBezTo>
                <a:cubicBezTo>
                  <a:pt x="17455" y="1220"/>
                  <a:pt x="17895" y="1245"/>
                  <a:pt x="18348" y="1318"/>
                </a:cubicBezTo>
                <a:cubicBezTo>
                  <a:pt x="18348" y="1318"/>
                  <a:pt x="18350" y="1318"/>
                  <a:pt x="18350" y="1318"/>
                </a:cubicBezTo>
                <a:cubicBezTo>
                  <a:pt x="18381" y="1322"/>
                  <a:pt x="18411" y="1328"/>
                  <a:pt x="18442" y="1332"/>
                </a:cubicBezTo>
                <a:cubicBezTo>
                  <a:pt x="18449" y="1334"/>
                  <a:pt x="18456" y="1334"/>
                  <a:pt x="18463" y="1336"/>
                </a:cubicBezTo>
                <a:cubicBezTo>
                  <a:pt x="18463" y="1336"/>
                  <a:pt x="18464" y="1336"/>
                  <a:pt x="18464" y="1336"/>
                </a:cubicBezTo>
                <a:cubicBezTo>
                  <a:pt x="18465" y="1336"/>
                  <a:pt x="18466" y="1336"/>
                  <a:pt x="18467" y="1336"/>
                </a:cubicBezTo>
                <a:cubicBezTo>
                  <a:pt x="18552" y="1348"/>
                  <a:pt x="18636" y="1363"/>
                  <a:pt x="18720" y="1380"/>
                </a:cubicBezTo>
                <a:cubicBezTo>
                  <a:pt x="18720" y="1380"/>
                  <a:pt x="18721" y="1380"/>
                  <a:pt x="18721" y="1380"/>
                </a:cubicBezTo>
                <a:cubicBezTo>
                  <a:pt x="18722" y="1380"/>
                  <a:pt x="18722" y="1382"/>
                  <a:pt x="18723" y="1382"/>
                </a:cubicBezTo>
                <a:cubicBezTo>
                  <a:pt x="18724" y="1382"/>
                  <a:pt x="18724" y="1382"/>
                  <a:pt x="18725" y="1382"/>
                </a:cubicBezTo>
                <a:cubicBezTo>
                  <a:pt x="18726" y="1382"/>
                  <a:pt x="18727" y="1382"/>
                  <a:pt x="18728" y="1382"/>
                </a:cubicBezTo>
                <a:cubicBezTo>
                  <a:pt x="18728" y="1382"/>
                  <a:pt x="18729" y="1382"/>
                  <a:pt x="18729" y="1382"/>
                </a:cubicBezTo>
                <a:cubicBezTo>
                  <a:pt x="18730" y="1382"/>
                  <a:pt x="18729" y="1384"/>
                  <a:pt x="18729" y="1384"/>
                </a:cubicBezTo>
                <a:cubicBezTo>
                  <a:pt x="18810" y="1401"/>
                  <a:pt x="18894" y="1419"/>
                  <a:pt x="18977" y="1441"/>
                </a:cubicBezTo>
                <a:cubicBezTo>
                  <a:pt x="18978" y="1441"/>
                  <a:pt x="18978" y="1440"/>
                  <a:pt x="18978" y="1441"/>
                </a:cubicBezTo>
                <a:cubicBezTo>
                  <a:pt x="18979" y="1441"/>
                  <a:pt x="18979" y="1440"/>
                  <a:pt x="18980" y="1441"/>
                </a:cubicBezTo>
                <a:cubicBezTo>
                  <a:pt x="18985" y="1442"/>
                  <a:pt x="18991" y="1445"/>
                  <a:pt x="18996" y="1446"/>
                </a:cubicBezTo>
                <a:cubicBezTo>
                  <a:pt x="18996" y="1446"/>
                  <a:pt x="18997" y="1446"/>
                  <a:pt x="18997" y="1446"/>
                </a:cubicBezTo>
                <a:cubicBezTo>
                  <a:pt x="18997" y="1446"/>
                  <a:pt x="18998" y="1446"/>
                  <a:pt x="18998" y="1446"/>
                </a:cubicBezTo>
                <a:cubicBezTo>
                  <a:pt x="19008" y="1449"/>
                  <a:pt x="19017" y="1452"/>
                  <a:pt x="19026" y="1455"/>
                </a:cubicBezTo>
                <a:cubicBezTo>
                  <a:pt x="19103" y="1476"/>
                  <a:pt x="19181" y="1497"/>
                  <a:pt x="19262" y="1522"/>
                </a:cubicBezTo>
                <a:cubicBezTo>
                  <a:pt x="19263" y="1522"/>
                  <a:pt x="19263" y="1522"/>
                  <a:pt x="19263" y="1522"/>
                </a:cubicBezTo>
                <a:cubicBezTo>
                  <a:pt x="19282" y="1528"/>
                  <a:pt x="19302" y="1536"/>
                  <a:pt x="19320" y="1542"/>
                </a:cubicBezTo>
                <a:cubicBezTo>
                  <a:pt x="19321" y="1542"/>
                  <a:pt x="19322" y="1543"/>
                  <a:pt x="19323" y="1544"/>
                </a:cubicBezTo>
                <a:cubicBezTo>
                  <a:pt x="19324" y="1544"/>
                  <a:pt x="19325" y="1543"/>
                  <a:pt x="19326" y="1544"/>
                </a:cubicBezTo>
                <a:cubicBezTo>
                  <a:pt x="19327" y="1544"/>
                  <a:pt x="19327" y="1545"/>
                  <a:pt x="19328" y="1545"/>
                </a:cubicBezTo>
                <a:cubicBezTo>
                  <a:pt x="19330" y="1546"/>
                  <a:pt x="19333" y="1547"/>
                  <a:pt x="19335" y="1547"/>
                </a:cubicBezTo>
                <a:cubicBezTo>
                  <a:pt x="19410" y="1572"/>
                  <a:pt x="19484" y="1596"/>
                  <a:pt x="19565" y="1625"/>
                </a:cubicBezTo>
                <a:cubicBezTo>
                  <a:pt x="19569" y="1626"/>
                  <a:pt x="19574" y="1628"/>
                  <a:pt x="19577" y="1629"/>
                </a:cubicBezTo>
                <a:cubicBezTo>
                  <a:pt x="19712" y="1674"/>
                  <a:pt x="19849" y="1723"/>
                  <a:pt x="19991" y="1776"/>
                </a:cubicBezTo>
                <a:cubicBezTo>
                  <a:pt x="20214" y="1861"/>
                  <a:pt x="20411" y="1925"/>
                  <a:pt x="20585" y="1970"/>
                </a:cubicBezTo>
                <a:cubicBezTo>
                  <a:pt x="20585" y="1970"/>
                  <a:pt x="20586" y="1970"/>
                  <a:pt x="20587" y="1970"/>
                </a:cubicBezTo>
                <a:cubicBezTo>
                  <a:pt x="20618" y="1976"/>
                  <a:pt x="20648" y="1981"/>
                  <a:pt x="20679" y="1986"/>
                </a:cubicBezTo>
                <a:cubicBezTo>
                  <a:pt x="20708" y="1990"/>
                  <a:pt x="20739" y="1994"/>
                  <a:pt x="20770" y="1996"/>
                </a:cubicBezTo>
                <a:cubicBezTo>
                  <a:pt x="20771" y="1996"/>
                  <a:pt x="20771" y="1996"/>
                  <a:pt x="20771" y="1996"/>
                </a:cubicBezTo>
                <a:cubicBezTo>
                  <a:pt x="20772" y="1996"/>
                  <a:pt x="20772" y="1996"/>
                  <a:pt x="20773" y="1996"/>
                </a:cubicBezTo>
                <a:cubicBezTo>
                  <a:pt x="20774" y="1996"/>
                  <a:pt x="20775" y="1996"/>
                  <a:pt x="20777" y="1996"/>
                </a:cubicBezTo>
                <a:cubicBezTo>
                  <a:pt x="20840" y="2002"/>
                  <a:pt x="20907" y="2003"/>
                  <a:pt x="20983" y="2003"/>
                </a:cubicBezTo>
                <a:cubicBezTo>
                  <a:pt x="21064" y="2004"/>
                  <a:pt x="21122" y="2003"/>
                  <a:pt x="21176" y="2002"/>
                </a:cubicBezTo>
                <a:cubicBezTo>
                  <a:pt x="21210" y="2000"/>
                  <a:pt x="21245" y="1999"/>
                  <a:pt x="21271" y="1996"/>
                </a:cubicBezTo>
                <a:cubicBezTo>
                  <a:pt x="21337" y="1989"/>
                  <a:pt x="21379" y="1976"/>
                  <a:pt x="21414" y="1954"/>
                </a:cubicBezTo>
                <a:cubicBezTo>
                  <a:pt x="21423" y="1948"/>
                  <a:pt x="21432" y="1942"/>
                  <a:pt x="21441" y="1936"/>
                </a:cubicBezTo>
                <a:cubicBezTo>
                  <a:pt x="21461" y="1918"/>
                  <a:pt x="21481" y="1898"/>
                  <a:pt x="21503" y="1870"/>
                </a:cubicBezTo>
                <a:cubicBezTo>
                  <a:pt x="21517" y="1853"/>
                  <a:pt x="21529" y="1833"/>
                  <a:pt x="21541" y="1813"/>
                </a:cubicBezTo>
                <a:cubicBezTo>
                  <a:pt x="21552" y="1795"/>
                  <a:pt x="21563" y="1775"/>
                  <a:pt x="21572" y="1757"/>
                </a:cubicBezTo>
                <a:cubicBezTo>
                  <a:pt x="21588" y="1716"/>
                  <a:pt x="21596" y="1672"/>
                  <a:pt x="21598" y="1631"/>
                </a:cubicBezTo>
                <a:cubicBezTo>
                  <a:pt x="21600" y="1589"/>
                  <a:pt x="21595" y="1548"/>
                  <a:pt x="21582" y="1510"/>
                </a:cubicBezTo>
                <a:cubicBezTo>
                  <a:pt x="21574" y="1491"/>
                  <a:pt x="21563" y="1471"/>
                  <a:pt x="21552" y="1453"/>
                </a:cubicBezTo>
                <a:cubicBezTo>
                  <a:pt x="21541" y="1435"/>
                  <a:pt x="21529" y="1418"/>
                  <a:pt x="21516" y="1402"/>
                </a:cubicBezTo>
                <a:cubicBezTo>
                  <a:pt x="21478" y="1362"/>
                  <a:pt x="21427" y="1330"/>
                  <a:pt x="21361" y="1313"/>
                </a:cubicBezTo>
                <a:cubicBezTo>
                  <a:pt x="21354" y="1311"/>
                  <a:pt x="21350" y="1311"/>
                  <a:pt x="21344" y="1309"/>
                </a:cubicBezTo>
                <a:cubicBezTo>
                  <a:pt x="21342" y="1314"/>
                  <a:pt x="21345" y="1321"/>
                  <a:pt x="21349" y="1330"/>
                </a:cubicBezTo>
                <a:cubicBezTo>
                  <a:pt x="21351" y="1333"/>
                  <a:pt x="21353" y="1338"/>
                  <a:pt x="21354" y="1341"/>
                </a:cubicBezTo>
                <a:cubicBezTo>
                  <a:pt x="21361" y="1352"/>
                  <a:pt x="21370" y="1364"/>
                  <a:pt x="21382" y="1378"/>
                </a:cubicBezTo>
                <a:cubicBezTo>
                  <a:pt x="21409" y="1402"/>
                  <a:pt x="21432" y="1429"/>
                  <a:pt x="21452" y="1458"/>
                </a:cubicBezTo>
                <a:cubicBezTo>
                  <a:pt x="21462" y="1470"/>
                  <a:pt x="21470" y="1481"/>
                  <a:pt x="21478" y="1492"/>
                </a:cubicBezTo>
                <a:cubicBezTo>
                  <a:pt x="21480" y="1495"/>
                  <a:pt x="21482" y="1498"/>
                  <a:pt x="21484" y="1501"/>
                </a:cubicBezTo>
                <a:cubicBezTo>
                  <a:pt x="21490" y="1510"/>
                  <a:pt x="21496" y="1519"/>
                  <a:pt x="21500" y="1528"/>
                </a:cubicBezTo>
                <a:cubicBezTo>
                  <a:pt x="21500" y="1528"/>
                  <a:pt x="21500" y="1529"/>
                  <a:pt x="21500" y="1529"/>
                </a:cubicBezTo>
                <a:cubicBezTo>
                  <a:pt x="21501" y="1532"/>
                  <a:pt x="21503" y="1534"/>
                  <a:pt x="21504" y="1536"/>
                </a:cubicBezTo>
                <a:cubicBezTo>
                  <a:pt x="21505" y="1539"/>
                  <a:pt x="21506" y="1541"/>
                  <a:pt x="21507" y="1544"/>
                </a:cubicBezTo>
                <a:cubicBezTo>
                  <a:pt x="21510" y="1552"/>
                  <a:pt x="21513" y="1560"/>
                  <a:pt x="21515" y="1568"/>
                </a:cubicBezTo>
                <a:cubicBezTo>
                  <a:pt x="21515" y="1570"/>
                  <a:pt x="21516" y="1571"/>
                  <a:pt x="21516" y="1572"/>
                </a:cubicBezTo>
                <a:cubicBezTo>
                  <a:pt x="21516" y="1572"/>
                  <a:pt x="21516" y="1573"/>
                  <a:pt x="21516" y="1574"/>
                </a:cubicBezTo>
                <a:cubicBezTo>
                  <a:pt x="21516" y="1575"/>
                  <a:pt x="21517" y="1576"/>
                  <a:pt x="21517" y="1577"/>
                </a:cubicBezTo>
                <a:cubicBezTo>
                  <a:pt x="21518" y="1579"/>
                  <a:pt x="21517" y="1581"/>
                  <a:pt x="21517" y="1583"/>
                </a:cubicBezTo>
                <a:cubicBezTo>
                  <a:pt x="21518" y="1584"/>
                  <a:pt x="21517" y="1585"/>
                  <a:pt x="21517" y="1586"/>
                </a:cubicBezTo>
                <a:cubicBezTo>
                  <a:pt x="21518" y="1593"/>
                  <a:pt x="21520" y="1600"/>
                  <a:pt x="21520" y="1607"/>
                </a:cubicBezTo>
                <a:cubicBezTo>
                  <a:pt x="21525" y="1636"/>
                  <a:pt x="21527" y="1663"/>
                  <a:pt x="21520" y="1686"/>
                </a:cubicBezTo>
                <a:cubicBezTo>
                  <a:pt x="21506" y="1736"/>
                  <a:pt x="21436" y="1816"/>
                  <a:pt x="21366" y="1865"/>
                </a:cubicBezTo>
                <a:cubicBezTo>
                  <a:pt x="21365" y="1866"/>
                  <a:pt x="21363" y="1867"/>
                  <a:pt x="21361" y="1868"/>
                </a:cubicBezTo>
                <a:cubicBezTo>
                  <a:pt x="21350" y="1878"/>
                  <a:pt x="21338" y="1886"/>
                  <a:pt x="21327" y="1893"/>
                </a:cubicBezTo>
                <a:cubicBezTo>
                  <a:pt x="21324" y="1895"/>
                  <a:pt x="21320" y="1897"/>
                  <a:pt x="21317" y="1899"/>
                </a:cubicBezTo>
                <a:cubicBezTo>
                  <a:pt x="21305" y="1906"/>
                  <a:pt x="21293" y="1912"/>
                  <a:pt x="21280" y="1918"/>
                </a:cubicBezTo>
                <a:cubicBezTo>
                  <a:pt x="21265" y="1925"/>
                  <a:pt x="21250" y="1931"/>
                  <a:pt x="21234" y="1936"/>
                </a:cubicBezTo>
                <a:cubicBezTo>
                  <a:pt x="21159" y="1958"/>
                  <a:pt x="21066" y="1961"/>
                  <a:pt x="20956" y="1947"/>
                </a:cubicBezTo>
                <a:cubicBezTo>
                  <a:pt x="20955" y="1947"/>
                  <a:pt x="20955" y="1947"/>
                  <a:pt x="20954" y="1947"/>
                </a:cubicBezTo>
                <a:cubicBezTo>
                  <a:pt x="20926" y="1943"/>
                  <a:pt x="20895" y="1937"/>
                  <a:pt x="20864" y="1931"/>
                </a:cubicBezTo>
                <a:cubicBezTo>
                  <a:pt x="20863" y="1930"/>
                  <a:pt x="20861" y="1931"/>
                  <a:pt x="20860" y="1931"/>
                </a:cubicBezTo>
                <a:cubicBezTo>
                  <a:pt x="20859" y="1931"/>
                  <a:pt x="20859" y="1929"/>
                  <a:pt x="20859" y="1929"/>
                </a:cubicBezTo>
                <a:cubicBezTo>
                  <a:pt x="20836" y="1924"/>
                  <a:pt x="20812" y="1921"/>
                  <a:pt x="20787" y="1915"/>
                </a:cubicBezTo>
                <a:cubicBezTo>
                  <a:pt x="20787" y="1914"/>
                  <a:pt x="20787" y="1915"/>
                  <a:pt x="20786" y="1915"/>
                </a:cubicBezTo>
                <a:cubicBezTo>
                  <a:pt x="20778" y="1913"/>
                  <a:pt x="20768" y="1910"/>
                  <a:pt x="20759" y="1908"/>
                </a:cubicBezTo>
                <a:cubicBezTo>
                  <a:pt x="20757" y="1907"/>
                  <a:pt x="20753" y="1907"/>
                  <a:pt x="20750" y="1906"/>
                </a:cubicBezTo>
                <a:cubicBezTo>
                  <a:pt x="20750" y="1906"/>
                  <a:pt x="20750" y="1904"/>
                  <a:pt x="20750" y="1904"/>
                </a:cubicBezTo>
                <a:cubicBezTo>
                  <a:pt x="20747" y="1903"/>
                  <a:pt x="20742" y="1903"/>
                  <a:pt x="20738" y="1902"/>
                </a:cubicBezTo>
                <a:cubicBezTo>
                  <a:pt x="20717" y="1897"/>
                  <a:pt x="20696" y="1889"/>
                  <a:pt x="20673" y="1883"/>
                </a:cubicBezTo>
                <a:cubicBezTo>
                  <a:pt x="20649" y="1875"/>
                  <a:pt x="20625" y="1870"/>
                  <a:pt x="20599" y="1861"/>
                </a:cubicBezTo>
                <a:cubicBezTo>
                  <a:pt x="20599" y="1861"/>
                  <a:pt x="20598" y="1861"/>
                  <a:pt x="20598" y="1861"/>
                </a:cubicBezTo>
                <a:cubicBezTo>
                  <a:pt x="20598" y="1861"/>
                  <a:pt x="20597" y="1861"/>
                  <a:pt x="20596" y="1861"/>
                </a:cubicBezTo>
                <a:cubicBezTo>
                  <a:pt x="20596" y="1861"/>
                  <a:pt x="20596" y="1862"/>
                  <a:pt x="20595" y="1861"/>
                </a:cubicBezTo>
                <a:cubicBezTo>
                  <a:pt x="20541" y="1844"/>
                  <a:pt x="20482" y="1823"/>
                  <a:pt x="20422" y="1801"/>
                </a:cubicBezTo>
                <a:cubicBezTo>
                  <a:pt x="20421" y="1801"/>
                  <a:pt x="20420" y="1800"/>
                  <a:pt x="20419" y="1799"/>
                </a:cubicBezTo>
                <a:cubicBezTo>
                  <a:pt x="20418" y="1799"/>
                  <a:pt x="20417" y="1799"/>
                  <a:pt x="20416" y="1799"/>
                </a:cubicBezTo>
                <a:cubicBezTo>
                  <a:pt x="20415" y="1799"/>
                  <a:pt x="20414" y="1798"/>
                  <a:pt x="20412" y="1797"/>
                </a:cubicBezTo>
                <a:cubicBezTo>
                  <a:pt x="20398" y="1792"/>
                  <a:pt x="20383" y="1787"/>
                  <a:pt x="20369" y="1781"/>
                </a:cubicBezTo>
                <a:cubicBezTo>
                  <a:pt x="20287" y="1751"/>
                  <a:pt x="20200" y="1718"/>
                  <a:pt x="20106" y="1678"/>
                </a:cubicBezTo>
                <a:cubicBezTo>
                  <a:pt x="19983" y="1627"/>
                  <a:pt x="19868" y="1582"/>
                  <a:pt x="19755" y="1538"/>
                </a:cubicBezTo>
                <a:cubicBezTo>
                  <a:pt x="19715" y="1523"/>
                  <a:pt x="19675" y="1507"/>
                  <a:pt x="19636" y="1492"/>
                </a:cubicBezTo>
                <a:cubicBezTo>
                  <a:pt x="19602" y="1480"/>
                  <a:pt x="19571" y="1470"/>
                  <a:pt x="19539" y="1458"/>
                </a:cubicBezTo>
                <a:cubicBezTo>
                  <a:pt x="19539" y="1458"/>
                  <a:pt x="19538" y="1457"/>
                  <a:pt x="19538" y="1457"/>
                </a:cubicBezTo>
                <a:cubicBezTo>
                  <a:pt x="19533" y="1455"/>
                  <a:pt x="19527" y="1453"/>
                  <a:pt x="19522" y="1451"/>
                </a:cubicBezTo>
                <a:cubicBezTo>
                  <a:pt x="19489" y="1439"/>
                  <a:pt x="19455" y="1427"/>
                  <a:pt x="19422" y="1416"/>
                </a:cubicBezTo>
                <a:cubicBezTo>
                  <a:pt x="19421" y="1415"/>
                  <a:pt x="19421" y="1416"/>
                  <a:pt x="19420" y="1416"/>
                </a:cubicBezTo>
                <a:cubicBezTo>
                  <a:pt x="19419" y="1415"/>
                  <a:pt x="19417" y="1414"/>
                  <a:pt x="19416" y="1414"/>
                </a:cubicBezTo>
                <a:cubicBezTo>
                  <a:pt x="19413" y="1413"/>
                  <a:pt x="19412" y="1411"/>
                  <a:pt x="19409" y="1410"/>
                </a:cubicBezTo>
                <a:cubicBezTo>
                  <a:pt x="19373" y="1398"/>
                  <a:pt x="19336" y="1387"/>
                  <a:pt x="19300" y="1375"/>
                </a:cubicBezTo>
                <a:cubicBezTo>
                  <a:pt x="19294" y="1373"/>
                  <a:pt x="19287" y="1370"/>
                  <a:pt x="19281" y="1368"/>
                </a:cubicBezTo>
                <a:cubicBezTo>
                  <a:pt x="19270" y="1364"/>
                  <a:pt x="19261" y="1362"/>
                  <a:pt x="19250" y="1359"/>
                </a:cubicBezTo>
                <a:cubicBezTo>
                  <a:pt x="19216" y="1348"/>
                  <a:pt x="19181" y="1337"/>
                  <a:pt x="19147" y="1327"/>
                </a:cubicBezTo>
                <a:cubicBezTo>
                  <a:pt x="19120" y="1319"/>
                  <a:pt x="19093" y="1310"/>
                  <a:pt x="19066" y="1302"/>
                </a:cubicBezTo>
                <a:cubicBezTo>
                  <a:pt x="19046" y="1296"/>
                  <a:pt x="19024" y="1290"/>
                  <a:pt x="19004" y="1284"/>
                </a:cubicBezTo>
                <a:cubicBezTo>
                  <a:pt x="18895" y="1254"/>
                  <a:pt x="18789" y="1227"/>
                  <a:pt x="18683" y="1204"/>
                </a:cubicBezTo>
                <a:cubicBezTo>
                  <a:pt x="18620" y="1191"/>
                  <a:pt x="18556" y="1180"/>
                  <a:pt x="18493" y="1169"/>
                </a:cubicBezTo>
                <a:cubicBezTo>
                  <a:pt x="18492" y="1169"/>
                  <a:pt x="18492" y="1169"/>
                  <a:pt x="18491" y="1169"/>
                </a:cubicBezTo>
                <a:cubicBezTo>
                  <a:pt x="18488" y="1168"/>
                  <a:pt x="18485" y="1168"/>
                  <a:pt x="18483" y="1167"/>
                </a:cubicBezTo>
                <a:cubicBezTo>
                  <a:pt x="18478" y="1166"/>
                  <a:pt x="18474" y="1164"/>
                  <a:pt x="18470" y="1164"/>
                </a:cubicBezTo>
                <a:cubicBezTo>
                  <a:pt x="18468" y="1163"/>
                  <a:pt x="18467" y="1164"/>
                  <a:pt x="18466" y="1164"/>
                </a:cubicBezTo>
                <a:cubicBezTo>
                  <a:pt x="18464" y="1163"/>
                  <a:pt x="18462" y="1162"/>
                  <a:pt x="18460" y="1162"/>
                </a:cubicBezTo>
                <a:cubicBezTo>
                  <a:pt x="18419" y="1155"/>
                  <a:pt x="18378" y="1147"/>
                  <a:pt x="18337" y="1141"/>
                </a:cubicBezTo>
                <a:cubicBezTo>
                  <a:pt x="18336" y="1140"/>
                  <a:pt x="18336" y="1141"/>
                  <a:pt x="18336" y="1141"/>
                </a:cubicBezTo>
                <a:cubicBezTo>
                  <a:pt x="18329" y="1139"/>
                  <a:pt x="18320" y="1138"/>
                  <a:pt x="18313" y="1137"/>
                </a:cubicBezTo>
                <a:cubicBezTo>
                  <a:pt x="18304" y="1136"/>
                  <a:pt x="18294" y="1135"/>
                  <a:pt x="18284" y="1133"/>
                </a:cubicBezTo>
                <a:cubicBezTo>
                  <a:pt x="18247" y="1128"/>
                  <a:pt x="18210" y="1126"/>
                  <a:pt x="18173" y="1121"/>
                </a:cubicBezTo>
                <a:cubicBezTo>
                  <a:pt x="18149" y="1118"/>
                  <a:pt x="18126" y="1115"/>
                  <a:pt x="18103" y="1112"/>
                </a:cubicBezTo>
                <a:cubicBezTo>
                  <a:pt x="18092" y="1111"/>
                  <a:pt x="18081" y="1110"/>
                  <a:pt x="18071" y="1109"/>
                </a:cubicBezTo>
                <a:cubicBezTo>
                  <a:pt x="18070" y="1108"/>
                  <a:pt x="18069" y="1109"/>
                  <a:pt x="18068" y="1109"/>
                </a:cubicBezTo>
                <a:cubicBezTo>
                  <a:pt x="18060" y="1108"/>
                  <a:pt x="18051" y="1106"/>
                  <a:pt x="18043" y="1105"/>
                </a:cubicBezTo>
                <a:cubicBezTo>
                  <a:pt x="18042" y="1105"/>
                  <a:pt x="18040" y="1105"/>
                  <a:pt x="18039" y="1105"/>
                </a:cubicBezTo>
                <a:cubicBezTo>
                  <a:pt x="18039" y="1105"/>
                  <a:pt x="18038" y="1105"/>
                  <a:pt x="18038" y="1105"/>
                </a:cubicBezTo>
                <a:cubicBezTo>
                  <a:pt x="17998" y="1101"/>
                  <a:pt x="17957" y="1099"/>
                  <a:pt x="17917" y="1096"/>
                </a:cubicBezTo>
                <a:cubicBezTo>
                  <a:pt x="17916" y="1096"/>
                  <a:pt x="17916" y="1094"/>
                  <a:pt x="17916" y="1094"/>
                </a:cubicBezTo>
                <a:cubicBezTo>
                  <a:pt x="17914" y="1094"/>
                  <a:pt x="17912" y="1094"/>
                  <a:pt x="17910" y="1094"/>
                </a:cubicBezTo>
                <a:cubicBezTo>
                  <a:pt x="17845" y="1089"/>
                  <a:pt x="17778" y="1085"/>
                  <a:pt x="17710" y="1082"/>
                </a:cubicBezTo>
                <a:cubicBezTo>
                  <a:pt x="17710" y="1082"/>
                  <a:pt x="17709" y="1082"/>
                  <a:pt x="17709" y="1082"/>
                </a:cubicBezTo>
                <a:cubicBezTo>
                  <a:pt x="17671" y="1080"/>
                  <a:pt x="17633" y="1078"/>
                  <a:pt x="17595" y="1077"/>
                </a:cubicBezTo>
                <a:cubicBezTo>
                  <a:pt x="17487" y="1073"/>
                  <a:pt x="17378" y="1071"/>
                  <a:pt x="17261" y="1071"/>
                </a:cubicBezTo>
                <a:close/>
                <a:moveTo>
                  <a:pt x="21207" y="1251"/>
                </a:moveTo>
                <a:cubicBezTo>
                  <a:pt x="21198" y="1252"/>
                  <a:pt x="21188" y="1255"/>
                  <a:pt x="21179" y="1259"/>
                </a:cubicBezTo>
                <a:cubicBezTo>
                  <a:pt x="21172" y="1264"/>
                  <a:pt x="21168" y="1267"/>
                  <a:pt x="21165" y="1270"/>
                </a:cubicBezTo>
                <a:cubicBezTo>
                  <a:pt x="21162" y="1273"/>
                  <a:pt x="21162" y="1276"/>
                  <a:pt x="21162" y="1279"/>
                </a:cubicBezTo>
                <a:cubicBezTo>
                  <a:pt x="21200" y="1280"/>
                  <a:pt x="21221" y="1268"/>
                  <a:pt x="21209" y="1251"/>
                </a:cubicBezTo>
                <a:cubicBezTo>
                  <a:pt x="21208" y="1250"/>
                  <a:pt x="21208" y="1251"/>
                  <a:pt x="21207" y="1251"/>
                </a:cubicBezTo>
                <a:close/>
                <a:moveTo>
                  <a:pt x="3118" y="1343"/>
                </a:moveTo>
                <a:cubicBezTo>
                  <a:pt x="3076" y="1344"/>
                  <a:pt x="3060" y="1369"/>
                  <a:pt x="3060" y="1419"/>
                </a:cubicBezTo>
                <a:cubicBezTo>
                  <a:pt x="3060" y="1464"/>
                  <a:pt x="3149" y="1560"/>
                  <a:pt x="3258" y="1634"/>
                </a:cubicBezTo>
                <a:cubicBezTo>
                  <a:pt x="3443" y="1760"/>
                  <a:pt x="3563" y="1911"/>
                  <a:pt x="3632" y="2117"/>
                </a:cubicBezTo>
                <a:cubicBezTo>
                  <a:pt x="3632" y="2117"/>
                  <a:pt x="3633" y="2117"/>
                  <a:pt x="3633" y="2117"/>
                </a:cubicBezTo>
                <a:cubicBezTo>
                  <a:pt x="3646" y="2147"/>
                  <a:pt x="3656" y="2179"/>
                  <a:pt x="3665" y="2211"/>
                </a:cubicBezTo>
                <a:cubicBezTo>
                  <a:pt x="3666" y="2212"/>
                  <a:pt x="3665" y="2214"/>
                  <a:pt x="3665" y="2215"/>
                </a:cubicBezTo>
                <a:cubicBezTo>
                  <a:pt x="3666" y="2216"/>
                  <a:pt x="3666" y="2216"/>
                  <a:pt x="3667" y="2216"/>
                </a:cubicBezTo>
                <a:cubicBezTo>
                  <a:pt x="3667" y="2217"/>
                  <a:pt x="3667" y="2218"/>
                  <a:pt x="3667" y="2218"/>
                </a:cubicBezTo>
                <a:cubicBezTo>
                  <a:pt x="3667" y="2219"/>
                  <a:pt x="3667" y="2220"/>
                  <a:pt x="3667" y="2220"/>
                </a:cubicBezTo>
                <a:cubicBezTo>
                  <a:pt x="3675" y="2251"/>
                  <a:pt x="3683" y="2283"/>
                  <a:pt x="3689" y="2316"/>
                </a:cubicBezTo>
                <a:cubicBezTo>
                  <a:pt x="3689" y="2317"/>
                  <a:pt x="3690" y="2319"/>
                  <a:pt x="3690" y="2319"/>
                </a:cubicBezTo>
                <a:cubicBezTo>
                  <a:pt x="3691" y="2322"/>
                  <a:pt x="3691" y="2324"/>
                  <a:pt x="3692" y="2327"/>
                </a:cubicBezTo>
                <a:cubicBezTo>
                  <a:pt x="3692" y="2328"/>
                  <a:pt x="3692" y="2329"/>
                  <a:pt x="3692" y="2330"/>
                </a:cubicBezTo>
                <a:cubicBezTo>
                  <a:pt x="3692" y="2333"/>
                  <a:pt x="3693" y="2336"/>
                  <a:pt x="3693" y="2339"/>
                </a:cubicBezTo>
                <a:cubicBezTo>
                  <a:pt x="3693" y="2340"/>
                  <a:pt x="3694" y="2340"/>
                  <a:pt x="3694" y="2341"/>
                </a:cubicBezTo>
                <a:cubicBezTo>
                  <a:pt x="3695" y="2343"/>
                  <a:pt x="3694" y="2346"/>
                  <a:pt x="3694" y="2348"/>
                </a:cubicBezTo>
                <a:cubicBezTo>
                  <a:pt x="3697" y="2367"/>
                  <a:pt x="3701" y="2386"/>
                  <a:pt x="3704" y="2406"/>
                </a:cubicBezTo>
                <a:cubicBezTo>
                  <a:pt x="3704" y="2407"/>
                  <a:pt x="3704" y="2408"/>
                  <a:pt x="3704" y="2408"/>
                </a:cubicBezTo>
                <a:cubicBezTo>
                  <a:pt x="3704" y="2409"/>
                  <a:pt x="3704" y="2409"/>
                  <a:pt x="3704" y="2410"/>
                </a:cubicBezTo>
                <a:cubicBezTo>
                  <a:pt x="3706" y="2427"/>
                  <a:pt x="3706" y="2445"/>
                  <a:pt x="3708" y="2463"/>
                </a:cubicBezTo>
                <a:cubicBezTo>
                  <a:pt x="3708" y="2464"/>
                  <a:pt x="3709" y="2464"/>
                  <a:pt x="3709" y="2465"/>
                </a:cubicBezTo>
                <a:cubicBezTo>
                  <a:pt x="3709" y="2466"/>
                  <a:pt x="3709" y="2468"/>
                  <a:pt x="3709" y="2469"/>
                </a:cubicBezTo>
                <a:cubicBezTo>
                  <a:pt x="3709" y="2469"/>
                  <a:pt x="3709" y="2470"/>
                  <a:pt x="3709" y="2470"/>
                </a:cubicBezTo>
                <a:cubicBezTo>
                  <a:pt x="3711" y="2496"/>
                  <a:pt x="3712" y="2522"/>
                  <a:pt x="3713" y="2548"/>
                </a:cubicBezTo>
                <a:cubicBezTo>
                  <a:pt x="3714" y="2571"/>
                  <a:pt x="3714" y="2595"/>
                  <a:pt x="3714" y="2619"/>
                </a:cubicBezTo>
                <a:cubicBezTo>
                  <a:pt x="3714" y="2679"/>
                  <a:pt x="3713" y="2742"/>
                  <a:pt x="3709" y="2809"/>
                </a:cubicBezTo>
                <a:lnTo>
                  <a:pt x="3688" y="3170"/>
                </a:lnTo>
                <a:lnTo>
                  <a:pt x="3803" y="3170"/>
                </a:lnTo>
                <a:cubicBezTo>
                  <a:pt x="3827" y="3170"/>
                  <a:pt x="3845" y="3169"/>
                  <a:pt x="3860" y="3165"/>
                </a:cubicBezTo>
                <a:cubicBezTo>
                  <a:pt x="3895" y="3138"/>
                  <a:pt x="3918" y="3083"/>
                  <a:pt x="3932" y="2987"/>
                </a:cubicBezTo>
                <a:cubicBezTo>
                  <a:pt x="3936" y="2947"/>
                  <a:pt x="3940" y="2904"/>
                  <a:pt x="3945" y="2843"/>
                </a:cubicBezTo>
                <a:cubicBezTo>
                  <a:pt x="3946" y="2829"/>
                  <a:pt x="3945" y="2816"/>
                  <a:pt x="3946" y="2802"/>
                </a:cubicBezTo>
                <a:cubicBezTo>
                  <a:pt x="3949" y="2728"/>
                  <a:pt x="3952" y="2644"/>
                  <a:pt x="3952" y="2541"/>
                </a:cubicBezTo>
                <a:cubicBezTo>
                  <a:pt x="3951" y="2515"/>
                  <a:pt x="3950" y="2489"/>
                  <a:pt x="3949" y="2463"/>
                </a:cubicBezTo>
                <a:cubicBezTo>
                  <a:pt x="3948" y="2452"/>
                  <a:pt x="3948" y="2440"/>
                  <a:pt x="3948" y="2430"/>
                </a:cubicBezTo>
                <a:cubicBezTo>
                  <a:pt x="3944" y="2376"/>
                  <a:pt x="3939" y="2325"/>
                  <a:pt x="3932" y="2275"/>
                </a:cubicBezTo>
                <a:cubicBezTo>
                  <a:pt x="3931" y="2271"/>
                  <a:pt x="3930" y="2267"/>
                  <a:pt x="3929" y="2263"/>
                </a:cubicBezTo>
                <a:cubicBezTo>
                  <a:pt x="3929" y="2262"/>
                  <a:pt x="3929" y="2262"/>
                  <a:pt x="3929" y="2261"/>
                </a:cubicBezTo>
                <a:cubicBezTo>
                  <a:pt x="3922" y="2213"/>
                  <a:pt x="3913" y="2167"/>
                  <a:pt x="3902" y="2122"/>
                </a:cubicBezTo>
                <a:cubicBezTo>
                  <a:pt x="3867" y="1978"/>
                  <a:pt x="3810" y="1850"/>
                  <a:pt x="3734" y="1742"/>
                </a:cubicBezTo>
                <a:cubicBezTo>
                  <a:pt x="3660" y="1655"/>
                  <a:pt x="3555" y="1566"/>
                  <a:pt x="3444" y="1494"/>
                </a:cubicBezTo>
                <a:cubicBezTo>
                  <a:pt x="3334" y="1422"/>
                  <a:pt x="3219" y="1366"/>
                  <a:pt x="3121" y="1343"/>
                </a:cubicBezTo>
                <a:cubicBezTo>
                  <a:pt x="3120" y="1343"/>
                  <a:pt x="3119" y="1343"/>
                  <a:pt x="3118" y="1343"/>
                </a:cubicBezTo>
                <a:close/>
                <a:moveTo>
                  <a:pt x="1756" y="1915"/>
                </a:moveTo>
                <a:lnTo>
                  <a:pt x="1650" y="1954"/>
                </a:lnTo>
                <a:cubicBezTo>
                  <a:pt x="1615" y="1966"/>
                  <a:pt x="1587" y="1975"/>
                  <a:pt x="1560" y="1982"/>
                </a:cubicBezTo>
                <a:cubicBezTo>
                  <a:pt x="1559" y="1982"/>
                  <a:pt x="1559" y="1982"/>
                  <a:pt x="1558" y="1982"/>
                </a:cubicBezTo>
                <a:cubicBezTo>
                  <a:pt x="1457" y="2036"/>
                  <a:pt x="1420" y="2090"/>
                  <a:pt x="1406" y="2225"/>
                </a:cubicBezTo>
                <a:cubicBezTo>
                  <a:pt x="1405" y="2256"/>
                  <a:pt x="1403" y="2289"/>
                  <a:pt x="1399" y="2332"/>
                </a:cubicBezTo>
                <a:cubicBezTo>
                  <a:pt x="1398" y="2367"/>
                  <a:pt x="1398" y="2406"/>
                  <a:pt x="1398" y="2449"/>
                </a:cubicBezTo>
                <a:cubicBezTo>
                  <a:pt x="1398" y="2574"/>
                  <a:pt x="1408" y="2691"/>
                  <a:pt x="1427" y="2801"/>
                </a:cubicBezTo>
                <a:cubicBezTo>
                  <a:pt x="1431" y="2823"/>
                  <a:pt x="1437" y="2844"/>
                  <a:pt x="1442" y="2866"/>
                </a:cubicBezTo>
                <a:cubicBezTo>
                  <a:pt x="1442" y="2869"/>
                  <a:pt x="1444" y="2871"/>
                  <a:pt x="1444" y="2873"/>
                </a:cubicBezTo>
                <a:cubicBezTo>
                  <a:pt x="1445" y="2875"/>
                  <a:pt x="1444" y="2877"/>
                  <a:pt x="1444" y="2879"/>
                </a:cubicBezTo>
                <a:cubicBezTo>
                  <a:pt x="1445" y="2880"/>
                  <a:pt x="1445" y="2881"/>
                  <a:pt x="1446" y="2882"/>
                </a:cubicBezTo>
                <a:cubicBezTo>
                  <a:pt x="1449" y="2897"/>
                  <a:pt x="1451" y="2912"/>
                  <a:pt x="1455" y="2927"/>
                </a:cubicBezTo>
                <a:cubicBezTo>
                  <a:pt x="1455" y="2927"/>
                  <a:pt x="1456" y="2926"/>
                  <a:pt x="1456" y="2927"/>
                </a:cubicBezTo>
                <a:cubicBezTo>
                  <a:pt x="1458" y="2932"/>
                  <a:pt x="1459" y="2937"/>
                  <a:pt x="1460" y="2943"/>
                </a:cubicBezTo>
                <a:cubicBezTo>
                  <a:pt x="1460" y="2943"/>
                  <a:pt x="1460" y="2944"/>
                  <a:pt x="1460" y="2944"/>
                </a:cubicBezTo>
                <a:cubicBezTo>
                  <a:pt x="1460" y="2945"/>
                  <a:pt x="1460" y="2946"/>
                  <a:pt x="1460" y="2946"/>
                </a:cubicBezTo>
                <a:cubicBezTo>
                  <a:pt x="1468" y="2975"/>
                  <a:pt x="1478" y="3001"/>
                  <a:pt x="1487" y="3028"/>
                </a:cubicBezTo>
                <a:cubicBezTo>
                  <a:pt x="1487" y="3029"/>
                  <a:pt x="1487" y="3031"/>
                  <a:pt x="1487" y="3031"/>
                </a:cubicBezTo>
                <a:cubicBezTo>
                  <a:pt x="1555" y="3227"/>
                  <a:pt x="1661" y="3388"/>
                  <a:pt x="1805" y="3511"/>
                </a:cubicBezTo>
                <a:cubicBezTo>
                  <a:pt x="1805" y="3511"/>
                  <a:pt x="1806" y="3511"/>
                  <a:pt x="1806" y="3511"/>
                </a:cubicBezTo>
                <a:cubicBezTo>
                  <a:pt x="1806" y="3511"/>
                  <a:pt x="1807" y="3511"/>
                  <a:pt x="1807" y="3511"/>
                </a:cubicBezTo>
                <a:cubicBezTo>
                  <a:pt x="1838" y="3534"/>
                  <a:pt x="1871" y="3557"/>
                  <a:pt x="1906" y="3578"/>
                </a:cubicBezTo>
                <a:cubicBezTo>
                  <a:pt x="1923" y="3589"/>
                  <a:pt x="1941" y="3600"/>
                  <a:pt x="1960" y="3610"/>
                </a:cubicBezTo>
                <a:cubicBezTo>
                  <a:pt x="1987" y="3625"/>
                  <a:pt x="2014" y="3639"/>
                  <a:pt x="2042" y="3653"/>
                </a:cubicBezTo>
                <a:cubicBezTo>
                  <a:pt x="2055" y="3659"/>
                  <a:pt x="2068" y="3666"/>
                  <a:pt x="2082" y="3672"/>
                </a:cubicBezTo>
                <a:cubicBezTo>
                  <a:pt x="2097" y="3680"/>
                  <a:pt x="2112" y="3685"/>
                  <a:pt x="2128" y="3692"/>
                </a:cubicBezTo>
                <a:cubicBezTo>
                  <a:pt x="2129" y="3692"/>
                  <a:pt x="2130" y="3692"/>
                  <a:pt x="2131" y="3692"/>
                </a:cubicBezTo>
                <a:cubicBezTo>
                  <a:pt x="2132" y="3693"/>
                  <a:pt x="2135" y="3695"/>
                  <a:pt x="2136" y="3695"/>
                </a:cubicBezTo>
                <a:cubicBezTo>
                  <a:pt x="2162" y="3707"/>
                  <a:pt x="2189" y="3718"/>
                  <a:pt x="2214" y="3727"/>
                </a:cubicBezTo>
                <a:cubicBezTo>
                  <a:pt x="2215" y="3728"/>
                  <a:pt x="2215" y="3727"/>
                  <a:pt x="2216" y="3727"/>
                </a:cubicBezTo>
                <a:cubicBezTo>
                  <a:pt x="2233" y="3734"/>
                  <a:pt x="2250" y="3736"/>
                  <a:pt x="2267" y="3742"/>
                </a:cubicBezTo>
                <a:cubicBezTo>
                  <a:pt x="2492" y="3801"/>
                  <a:pt x="2633" y="3768"/>
                  <a:pt x="2646" y="3644"/>
                </a:cubicBezTo>
                <a:cubicBezTo>
                  <a:pt x="2655" y="3561"/>
                  <a:pt x="2635" y="3534"/>
                  <a:pt x="2527" y="3511"/>
                </a:cubicBezTo>
                <a:cubicBezTo>
                  <a:pt x="2518" y="3510"/>
                  <a:pt x="2510" y="3509"/>
                  <a:pt x="2501" y="3509"/>
                </a:cubicBezTo>
                <a:cubicBezTo>
                  <a:pt x="2478" y="3509"/>
                  <a:pt x="2458" y="3507"/>
                  <a:pt x="2436" y="3504"/>
                </a:cubicBezTo>
                <a:cubicBezTo>
                  <a:pt x="2435" y="3504"/>
                  <a:pt x="2433" y="3504"/>
                  <a:pt x="2433" y="3504"/>
                </a:cubicBezTo>
                <a:cubicBezTo>
                  <a:pt x="2429" y="3503"/>
                  <a:pt x="2425" y="3503"/>
                  <a:pt x="2421" y="3502"/>
                </a:cubicBezTo>
                <a:cubicBezTo>
                  <a:pt x="2420" y="3502"/>
                  <a:pt x="2420" y="3502"/>
                  <a:pt x="2420" y="3502"/>
                </a:cubicBezTo>
                <a:cubicBezTo>
                  <a:pt x="2418" y="3502"/>
                  <a:pt x="2416" y="3500"/>
                  <a:pt x="2414" y="3500"/>
                </a:cubicBezTo>
                <a:cubicBezTo>
                  <a:pt x="2413" y="3500"/>
                  <a:pt x="2411" y="3500"/>
                  <a:pt x="2410" y="3500"/>
                </a:cubicBezTo>
                <a:cubicBezTo>
                  <a:pt x="2406" y="3499"/>
                  <a:pt x="2402" y="3498"/>
                  <a:pt x="2397" y="3497"/>
                </a:cubicBezTo>
                <a:cubicBezTo>
                  <a:pt x="2387" y="3494"/>
                  <a:pt x="2377" y="3492"/>
                  <a:pt x="2367" y="3489"/>
                </a:cubicBezTo>
                <a:cubicBezTo>
                  <a:pt x="2366" y="3489"/>
                  <a:pt x="2366" y="3490"/>
                  <a:pt x="2365" y="3489"/>
                </a:cubicBezTo>
                <a:cubicBezTo>
                  <a:pt x="2348" y="3485"/>
                  <a:pt x="2332" y="3479"/>
                  <a:pt x="2315" y="3474"/>
                </a:cubicBezTo>
                <a:cubicBezTo>
                  <a:pt x="2313" y="3473"/>
                  <a:pt x="2311" y="3473"/>
                  <a:pt x="2308" y="3472"/>
                </a:cubicBezTo>
                <a:cubicBezTo>
                  <a:pt x="2307" y="3471"/>
                  <a:pt x="2306" y="3470"/>
                  <a:pt x="2304" y="3470"/>
                </a:cubicBezTo>
                <a:cubicBezTo>
                  <a:pt x="2304" y="3470"/>
                  <a:pt x="2303" y="3470"/>
                  <a:pt x="2303" y="3470"/>
                </a:cubicBezTo>
                <a:cubicBezTo>
                  <a:pt x="2303" y="3470"/>
                  <a:pt x="2302" y="3470"/>
                  <a:pt x="2302" y="3470"/>
                </a:cubicBezTo>
                <a:cubicBezTo>
                  <a:pt x="2301" y="3470"/>
                  <a:pt x="2301" y="3468"/>
                  <a:pt x="2300" y="3468"/>
                </a:cubicBezTo>
                <a:cubicBezTo>
                  <a:pt x="2280" y="3460"/>
                  <a:pt x="2260" y="3451"/>
                  <a:pt x="2241" y="3442"/>
                </a:cubicBezTo>
                <a:cubicBezTo>
                  <a:pt x="2220" y="3431"/>
                  <a:pt x="2199" y="3421"/>
                  <a:pt x="2179" y="3408"/>
                </a:cubicBezTo>
                <a:cubicBezTo>
                  <a:pt x="2158" y="3395"/>
                  <a:pt x="2139" y="3380"/>
                  <a:pt x="2119" y="3365"/>
                </a:cubicBezTo>
                <a:cubicBezTo>
                  <a:pt x="2100" y="3351"/>
                  <a:pt x="2081" y="3337"/>
                  <a:pt x="2063" y="3321"/>
                </a:cubicBezTo>
                <a:cubicBezTo>
                  <a:pt x="2063" y="3320"/>
                  <a:pt x="2062" y="3319"/>
                  <a:pt x="2062" y="3319"/>
                </a:cubicBezTo>
                <a:cubicBezTo>
                  <a:pt x="2061" y="3319"/>
                  <a:pt x="2061" y="3319"/>
                  <a:pt x="2061" y="3319"/>
                </a:cubicBezTo>
                <a:cubicBezTo>
                  <a:pt x="2060" y="3319"/>
                  <a:pt x="2060" y="3318"/>
                  <a:pt x="2059" y="3317"/>
                </a:cubicBezTo>
                <a:cubicBezTo>
                  <a:pt x="2059" y="3317"/>
                  <a:pt x="2058" y="3316"/>
                  <a:pt x="2058" y="3315"/>
                </a:cubicBezTo>
                <a:cubicBezTo>
                  <a:pt x="2040" y="3299"/>
                  <a:pt x="2023" y="3283"/>
                  <a:pt x="2006" y="3266"/>
                </a:cubicBezTo>
                <a:cubicBezTo>
                  <a:pt x="1998" y="3258"/>
                  <a:pt x="1990" y="3250"/>
                  <a:pt x="1982" y="3243"/>
                </a:cubicBezTo>
                <a:cubicBezTo>
                  <a:pt x="1982" y="3242"/>
                  <a:pt x="1983" y="3241"/>
                  <a:pt x="1982" y="3241"/>
                </a:cubicBezTo>
                <a:cubicBezTo>
                  <a:pt x="1982" y="3240"/>
                  <a:pt x="1982" y="3241"/>
                  <a:pt x="1981" y="3241"/>
                </a:cubicBezTo>
                <a:cubicBezTo>
                  <a:pt x="1907" y="3167"/>
                  <a:pt x="1843" y="3081"/>
                  <a:pt x="1801" y="2989"/>
                </a:cubicBezTo>
                <a:cubicBezTo>
                  <a:pt x="1784" y="2951"/>
                  <a:pt x="1768" y="2905"/>
                  <a:pt x="1756" y="2857"/>
                </a:cubicBezTo>
                <a:cubicBezTo>
                  <a:pt x="1756" y="2857"/>
                  <a:pt x="1755" y="2855"/>
                  <a:pt x="1754" y="2854"/>
                </a:cubicBezTo>
                <a:cubicBezTo>
                  <a:pt x="1754" y="2852"/>
                  <a:pt x="1754" y="2852"/>
                  <a:pt x="1753" y="2850"/>
                </a:cubicBezTo>
                <a:cubicBezTo>
                  <a:pt x="1753" y="2849"/>
                  <a:pt x="1753" y="2849"/>
                  <a:pt x="1753" y="2849"/>
                </a:cubicBezTo>
                <a:cubicBezTo>
                  <a:pt x="1743" y="2818"/>
                  <a:pt x="1734" y="2786"/>
                  <a:pt x="1727" y="2754"/>
                </a:cubicBezTo>
                <a:cubicBezTo>
                  <a:pt x="1726" y="2754"/>
                  <a:pt x="1725" y="2753"/>
                  <a:pt x="1725" y="2753"/>
                </a:cubicBezTo>
                <a:cubicBezTo>
                  <a:pt x="1725" y="2752"/>
                  <a:pt x="1725" y="2752"/>
                  <a:pt x="1725" y="2751"/>
                </a:cubicBezTo>
                <a:cubicBezTo>
                  <a:pt x="1725" y="2750"/>
                  <a:pt x="1724" y="2748"/>
                  <a:pt x="1724" y="2747"/>
                </a:cubicBezTo>
                <a:cubicBezTo>
                  <a:pt x="1723" y="2745"/>
                  <a:pt x="1723" y="2743"/>
                  <a:pt x="1723" y="2740"/>
                </a:cubicBezTo>
                <a:cubicBezTo>
                  <a:pt x="1723" y="2740"/>
                  <a:pt x="1723" y="2739"/>
                  <a:pt x="1723" y="2738"/>
                </a:cubicBezTo>
                <a:cubicBezTo>
                  <a:pt x="1715" y="2703"/>
                  <a:pt x="1708" y="2668"/>
                  <a:pt x="1704" y="2632"/>
                </a:cubicBezTo>
                <a:cubicBezTo>
                  <a:pt x="1688" y="2490"/>
                  <a:pt x="1695" y="2269"/>
                  <a:pt x="1719" y="2142"/>
                </a:cubicBezTo>
                <a:lnTo>
                  <a:pt x="1724" y="2113"/>
                </a:lnTo>
                <a:cubicBezTo>
                  <a:pt x="1726" y="2096"/>
                  <a:pt x="1728" y="2079"/>
                  <a:pt x="1731" y="2062"/>
                </a:cubicBezTo>
                <a:lnTo>
                  <a:pt x="1756" y="1915"/>
                </a:lnTo>
                <a:close/>
                <a:moveTo>
                  <a:pt x="371" y="2536"/>
                </a:moveTo>
                <a:lnTo>
                  <a:pt x="352" y="2570"/>
                </a:lnTo>
                <a:cubicBezTo>
                  <a:pt x="335" y="2601"/>
                  <a:pt x="320" y="2633"/>
                  <a:pt x="305" y="2666"/>
                </a:cubicBezTo>
                <a:cubicBezTo>
                  <a:pt x="290" y="2697"/>
                  <a:pt x="276" y="2731"/>
                  <a:pt x="264" y="2763"/>
                </a:cubicBezTo>
                <a:cubicBezTo>
                  <a:pt x="263" y="2764"/>
                  <a:pt x="264" y="2765"/>
                  <a:pt x="264" y="2765"/>
                </a:cubicBezTo>
                <a:cubicBezTo>
                  <a:pt x="264" y="2765"/>
                  <a:pt x="262" y="2767"/>
                  <a:pt x="262" y="2767"/>
                </a:cubicBezTo>
                <a:cubicBezTo>
                  <a:pt x="255" y="2788"/>
                  <a:pt x="249" y="2804"/>
                  <a:pt x="241" y="2827"/>
                </a:cubicBezTo>
                <a:cubicBezTo>
                  <a:pt x="238" y="2837"/>
                  <a:pt x="235" y="2846"/>
                  <a:pt x="232" y="2856"/>
                </a:cubicBezTo>
                <a:cubicBezTo>
                  <a:pt x="232" y="2857"/>
                  <a:pt x="231" y="2858"/>
                  <a:pt x="231" y="2859"/>
                </a:cubicBezTo>
                <a:cubicBezTo>
                  <a:pt x="229" y="2865"/>
                  <a:pt x="226" y="2871"/>
                  <a:pt x="224" y="2877"/>
                </a:cubicBezTo>
                <a:cubicBezTo>
                  <a:pt x="223" y="2879"/>
                  <a:pt x="223" y="2880"/>
                  <a:pt x="223" y="2882"/>
                </a:cubicBezTo>
                <a:cubicBezTo>
                  <a:pt x="222" y="2883"/>
                  <a:pt x="223" y="2883"/>
                  <a:pt x="223" y="2884"/>
                </a:cubicBezTo>
                <a:cubicBezTo>
                  <a:pt x="222" y="2886"/>
                  <a:pt x="221" y="2887"/>
                  <a:pt x="220" y="2889"/>
                </a:cubicBezTo>
                <a:cubicBezTo>
                  <a:pt x="219" y="2891"/>
                  <a:pt x="219" y="2893"/>
                  <a:pt x="219" y="2895"/>
                </a:cubicBezTo>
                <a:cubicBezTo>
                  <a:pt x="215" y="2906"/>
                  <a:pt x="213" y="2916"/>
                  <a:pt x="209" y="2927"/>
                </a:cubicBezTo>
                <a:cubicBezTo>
                  <a:pt x="209" y="2927"/>
                  <a:pt x="208" y="2929"/>
                  <a:pt x="208" y="2930"/>
                </a:cubicBezTo>
                <a:cubicBezTo>
                  <a:pt x="208" y="2931"/>
                  <a:pt x="208" y="2931"/>
                  <a:pt x="208" y="2932"/>
                </a:cubicBezTo>
                <a:cubicBezTo>
                  <a:pt x="208" y="2932"/>
                  <a:pt x="207" y="2934"/>
                  <a:pt x="207" y="2934"/>
                </a:cubicBezTo>
                <a:cubicBezTo>
                  <a:pt x="206" y="2935"/>
                  <a:pt x="207" y="2935"/>
                  <a:pt x="207" y="2936"/>
                </a:cubicBezTo>
                <a:cubicBezTo>
                  <a:pt x="198" y="2966"/>
                  <a:pt x="191" y="2997"/>
                  <a:pt x="184" y="3028"/>
                </a:cubicBezTo>
                <a:cubicBezTo>
                  <a:pt x="184" y="3028"/>
                  <a:pt x="184" y="3029"/>
                  <a:pt x="184" y="3030"/>
                </a:cubicBezTo>
                <a:cubicBezTo>
                  <a:pt x="181" y="3045"/>
                  <a:pt x="178" y="3060"/>
                  <a:pt x="175" y="3076"/>
                </a:cubicBezTo>
                <a:cubicBezTo>
                  <a:pt x="175" y="3078"/>
                  <a:pt x="174" y="3079"/>
                  <a:pt x="174" y="3081"/>
                </a:cubicBezTo>
                <a:cubicBezTo>
                  <a:pt x="170" y="3100"/>
                  <a:pt x="167" y="3117"/>
                  <a:pt x="164" y="3136"/>
                </a:cubicBezTo>
                <a:cubicBezTo>
                  <a:pt x="161" y="3156"/>
                  <a:pt x="158" y="3177"/>
                  <a:pt x="155" y="3197"/>
                </a:cubicBezTo>
                <a:cubicBezTo>
                  <a:pt x="152" y="3224"/>
                  <a:pt x="149" y="3251"/>
                  <a:pt x="147" y="3278"/>
                </a:cubicBezTo>
                <a:cubicBezTo>
                  <a:pt x="147" y="3283"/>
                  <a:pt x="146" y="3288"/>
                  <a:pt x="146" y="3292"/>
                </a:cubicBezTo>
                <a:cubicBezTo>
                  <a:pt x="144" y="3365"/>
                  <a:pt x="146" y="3448"/>
                  <a:pt x="151" y="3559"/>
                </a:cubicBezTo>
                <a:cubicBezTo>
                  <a:pt x="157" y="3695"/>
                  <a:pt x="169" y="3810"/>
                  <a:pt x="187" y="3917"/>
                </a:cubicBezTo>
                <a:cubicBezTo>
                  <a:pt x="197" y="3969"/>
                  <a:pt x="208" y="4021"/>
                  <a:pt x="223" y="4072"/>
                </a:cubicBezTo>
                <a:cubicBezTo>
                  <a:pt x="237" y="4123"/>
                  <a:pt x="254" y="4174"/>
                  <a:pt x="272" y="4225"/>
                </a:cubicBezTo>
                <a:cubicBezTo>
                  <a:pt x="283" y="4258"/>
                  <a:pt x="295" y="4292"/>
                  <a:pt x="309" y="4326"/>
                </a:cubicBezTo>
                <a:cubicBezTo>
                  <a:pt x="309" y="4327"/>
                  <a:pt x="310" y="4327"/>
                  <a:pt x="310" y="4328"/>
                </a:cubicBezTo>
                <a:cubicBezTo>
                  <a:pt x="310" y="4328"/>
                  <a:pt x="310" y="4329"/>
                  <a:pt x="310" y="4329"/>
                </a:cubicBezTo>
                <a:cubicBezTo>
                  <a:pt x="310" y="4330"/>
                  <a:pt x="311" y="4329"/>
                  <a:pt x="311" y="4329"/>
                </a:cubicBezTo>
                <a:cubicBezTo>
                  <a:pt x="360" y="4439"/>
                  <a:pt x="420" y="4556"/>
                  <a:pt x="501" y="4693"/>
                </a:cubicBezTo>
                <a:cubicBezTo>
                  <a:pt x="547" y="4771"/>
                  <a:pt x="585" y="4844"/>
                  <a:pt x="610" y="4901"/>
                </a:cubicBezTo>
                <a:cubicBezTo>
                  <a:pt x="617" y="4905"/>
                  <a:pt x="624" y="4912"/>
                  <a:pt x="629" y="4917"/>
                </a:cubicBezTo>
                <a:cubicBezTo>
                  <a:pt x="631" y="4919"/>
                  <a:pt x="632" y="4920"/>
                  <a:pt x="633" y="4922"/>
                </a:cubicBezTo>
                <a:cubicBezTo>
                  <a:pt x="637" y="4927"/>
                  <a:pt x="641" y="4930"/>
                  <a:pt x="644" y="4935"/>
                </a:cubicBezTo>
                <a:cubicBezTo>
                  <a:pt x="645" y="4937"/>
                  <a:pt x="646" y="4940"/>
                  <a:pt x="647" y="4942"/>
                </a:cubicBezTo>
                <a:cubicBezTo>
                  <a:pt x="647" y="4943"/>
                  <a:pt x="648" y="4944"/>
                  <a:pt x="648" y="4945"/>
                </a:cubicBezTo>
                <a:cubicBezTo>
                  <a:pt x="648" y="4946"/>
                  <a:pt x="648" y="4947"/>
                  <a:pt x="648" y="4947"/>
                </a:cubicBezTo>
                <a:cubicBezTo>
                  <a:pt x="649" y="4951"/>
                  <a:pt x="652" y="4954"/>
                  <a:pt x="652" y="4958"/>
                </a:cubicBezTo>
                <a:cubicBezTo>
                  <a:pt x="653" y="4966"/>
                  <a:pt x="652" y="4973"/>
                  <a:pt x="648" y="4981"/>
                </a:cubicBezTo>
                <a:cubicBezTo>
                  <a:pt x="645" y="4988"/>
                  <a:pt x="643" y="4996"/>
                  <a:pt x="643" y="5002"/>
                </a:cubicBezTo>
                <a:cubicBezTo>
                  <a:pt x="643" y="5004"/>
                  <a:pt x="643" y="5006"/>
                  <a:pt x="643" y="5008"/>
                </a:cubicBezTo>
                <a:cubicBezTo>
                  <a:pt x="643" y="5011"/>
                  <a:pt x="643" y="5014"/>
                  <a:pt x="644" y="5016"/>
                </a:cubicBezTo>
                <a:cubicBezTo>
                  <a:pt x="646" y="5023"/>
                  <a:pt x="648" y="5030"/>
                  <a:pt x="653" y="5034"/>
                </a:cubicBezTo>
                <a:cubicBezTo>
                  <a:pt x="657" y="5035"/>
                  <a:pt x="660" y="5036"/>
                  <a:pt x="665" y="5036"/>
                </a:cubicBezTo>
                <a:cubicBezTo>
                  <a:pt x="669" y="5036"/>
                  <a:pt x="675" y="5040"/>
                  <a:pt x="682" y="5045"/>
                </a:cubicBezTo>
                <a:cubicBezTo>
                  <a:pt x="683" y="5045"/>
                  <a:pt x="684" y="5046"/>
                  <a:pt x="684" y="5047"/>
                </a:cubicBezTo>
                <a:cubicBezTo>
                  <a:pt x="684" y="5047"/>
                  <a:pt x="685" y="5046"/>
                  <a:pt x="685" y="5047"/>
                </a:cubicBezTo>
                <a:cubicBezTo>
                  <a:pt x="685" y="5047"/>
                  <a:pt x="686" y="5046"/>
                  <a:pt x="686" y="5047"/>
                </a:cubicBezTo>
                <a:cubicBezTo>
                  <a:pt x="688" y="5048"/>
                  <a:pt x="688" y="5048"/>
                  <a:pt x="690" y="5050"/>
                </a:cubicBezTo>
                <a:cubicBezTo>
                  <a:pt x="709" y="5061"/>
                  <a:pt x="743" y="5096"/>
                  <a:pt x="782" y="5139"/>
                </a:cubicBezTo>
                <a:cubicBezTo>
                  <a:pt x="783" y="5140"/>
                  <a:pt x="784" y="5142"/>
                  <a:pt x="784" y="5142"/>
                </a:cubicBezTo>
                <a:cubicBezTo>
                  <a:pt x="799" y="5159"/>
                  <a:pt x="814" y="5176"/>
                  <a:pt x="831" y="5196"/>
                </a:cubicBezTo>
                <a:cubicBezTo>
                  <a:pt x="945" y="5330"/>
                  <a:pt x="1098" y="5530"/>
                  <a:pt x="1243" y="5732"/>
                </a:cubicBezTo>
                <a:cubicBezTo>
                  <a:pt x="1244" y="5734"/>
                  <a:pt x="1247" y="5735"/>
                  <a:pt x="1248" y="5737"/>
                </a:cubicBezTo>
                <a:cubicBezTo>
                  <a:pt x="1250" y="5740"/>
                  <a:pt x="1251" y="5743"/>
                  <a:pt x="1254" y="5746"/>
                </a:cubicBezTo>
                <a:cubicBezTo>
                  <a:pt x="1256" y="5749"/>
                  <a:pt x="1258" y="5752"/>
                  <a:pt x="1260" y="5755"/>
                </a:cubicBezTo>
                <a:cubicBezTo>
                  <a:pt x="1325" y="5845"/>
                  <a:pt x="1384" y="5930"/>
                  <a:pt x="1436" y="6009"/>
                </a:cubicBezTo>
                <a:cubicBezTo>
                  <a:pt x="1438" y="6011"/>
                  <a:pt x="1439" y="6014"/>
                  <a:pt x="1440" y="6016"/>
                </a:cubicBezTo>
                <a:cubicBezTo>
                  <a:pt x="1441" y="6017"/>
                  <a:pt x="1443" y="6017"/>
                  <a:pt x="1443" y="6018"/>
                </a:cubicBezTo>
                <a:cubicBezTo>
                  <a:pt x="1445" y="6021"/>
                  <a:pt x="1447" y="6024"/>
                  <a:pt x="1448" y="6027"/>
                </a:cubicBezTo>
                <a:cubicBezTo>
                  <a:pt x="1449" y="6027"/>
                  <a:pt x="1449" y="6028"/>
                  <a:pt x="1450" y="6028"/>
                </a:cubicBezTo>
                <a:cubicBezTo>
                  <a:pt x="1451" y="6030"/>
                  <a:pt x="1451" y="6031"/>
                  <a:pt x="1452" y="6032"/>
                </a:cubicBezTo>
                <a:cubicBezTo>
                  <a:pt x="1548" y="6098"/>
                  <a:pt x="1689" y="6326"/>
                  <a:pt x="1642" y="6366"/>
                </a:cubicBezTo>
                <a:cubicBezTo>
                  <a:pt x="1616" y="6387"/>
                  <a:pt x="1563" y="6366"/>
                  <a:pt x="1524" y="6318"/>
                </a:cubicBezTo>
                <a:cubicBezTo>
                  <a:pt x="1519" y="6312"/>
                  <a:pt x="1513" y="6306"/>
                  <a:pt x="1508" y="6300"/>
                </a:cubicBezTo>
                <a:cubicBezTo>
                  <a:pt x="1497" y="6294"/>
                  <a:pt x="1487" y="6287"/>
                  <a:pt x="1476" y="6279"/>
                </a:cubicBezTo>
                <a:cubicBezTo>
                  <a:pt x="1465" y="6269"/>
                  <a:pt x="1454" y="6263"/>
                  <a:pt x="1444" y="6257"/>
                </a:cubicBezTo>
                <a:cubicBezTo>
                  <a:pt x="1442" y="6256"/>
                  <a:pt x="1441" y="6255"/>
                  <a:pt x="1439" y="6254"/>
                </a:cubicBezTo>
                <a:cubicBezTo>
                  <a:pt x="1431" y="6250"/>
                  <a:pt x="1422" y="6249"/>
                  <a:pt x="1414" y="6249"/>
                </a:cubicBezTo>
                <a:cubicBezTo>
                  <a:pt x="1412" y="6248"/>
                  <a:pt x="1411" y="6247"/>
                  <a:pt x="1409" y="6247"/>
                </a:cubicBezTo>
                <a:cubicBezTo>
                  <a:pt x="1400" y="6247"/>
                  <a:pt x="1390" y="6249"/>
                  <a:pt x="1381" y="6254"/>
                </a:cubicBezTo>
                <a:cubicBezTo>
                  <a:pt x="1380" y="6254"/>
                  <a:pt x="1379" y="6255"/>
                  <a:pt x="1378" y="6256"/>
                </a:cubicBezTo>
                <a:cubicBezTo>
                  <a:pt x="1367" y="6262"/>
                  <a:pt x="1356" y="6272"/>
                  <a:pt x="1342" y="6284"/>
                </a:cubicBezTo>
                <a:cubicBezTo>
                  <a:pt x="1342" y="6284"/>
                  <a:pt x="1341" y="6284"/>
                  <a:pt x="1341" y="6284"/>
                </a:cubicBezTo>
                <a:cubicBezTo>
                  <a:pt x="1340" y="6285"/>
                  <a:pt x="1339" y="6287"/>
                  <a:pt x="1338" y="6288"/>
                </a:cubicBezTo>
                <a:cubicBezTo>
                  <a:pt x="1321" y="6305"/>
                  <a:pt x="1303" y="6324"/>
                  <a:pt x="1283" y="6350"/>
                </a:cubicBezTo>
                <a:cubicBezTo>
                  <a:pt x="1147" y="6521"/>
                  <a:pt x="950" y="6844"/>
                  <a:pt x="826" y="7104"/>
                </a:cubicBezTo>
                <a:cubicBezTo>
                  <a:pt x="819" y="7119"/>
                  <a:pt x="814" y="7134"/>
                  <a:pt x="808" y="7149"/>
                </a:cubicBezTo>
                <a:cubicBezTo>
                  <a:pt x="808" y="7151"/>
                  <a:pt x="806" y="7152"/>
                  <a:pt x="806" y="7154"/>
                </a:cubicBezTo>
                <a:cubicBezTo>
                  <a:pt x="805" y="7155"/>
                  <a:pt x="806" y="7155"/>
                  <a:pt x="806" y="7156"/>
                </a:cubicBezTo>
                <a:cubicBezTo>
                  <a:pt x="798" y="7176"/>
                  <a:pt x="788" y="7197"/>
                  <a:pt x="780" y="7218"/>
                </a:cubicBezTo>
                <a:cubicBezTo>
                  <a:pt x="780" y="7219"/>
                  <a:pt x="780" y="7220"/>
                  <a:pt x="779" y="7222"/>
                </a:cubicBezTo>
                <a:cubicBezTo>
                  <a:pt x="779" y="7222"/>
                  <a:pt x="779" y="7223"/>
                  <a:pt x="779" y="7223"/>
                </a:cubicBezTo>
                <a:cubicBezTo>
                  <a:pt x="770" y="7250"/>
                  <a:pt x="760" y="7278"/>
                  <a:pt x="751" y="7305"/>
                </a:cubicBezTo>
                <a:cubicBezTo>
                  <a:pt x="751" y="7305"/>
                  <a:pt x="752" y="7306"/>
                  <a:pt x="751" y="7307"/>
                </a:cubicBezTo>
                <a:cubicBezTo>
                  <a:pt x="751" y="7308"/>
                  <a:pt x="750" y="7308"/>
                  <a:pt x="750" y="7309"/>
                </a:cubicBezTo>
                <a:cubicBezTo>
                  <a:pt x="745" y="7324"/>
                  <a:pt x="740" y="7341"/>
                  <a:pt x="735" y="7356"/>
                </a:cubicBezTo>
                <a:cubicBezTo>
                  <a:pt x="714" y="7426"/>
                  <a:pt x="694" y="7498"/>
                  <a:pt x="677" y="7570"/>
                </a:cubicBezTo>
                <a:cubicBezTo>
                  <a:pt x="669" y="7607"/>
                  <a:pt x="661" y="7644"/>
                  <a:pt x="653" y="7681"/>
                </a:cubicBezTo>
                <a:cubicBezTo>
                  <a:pt x="653" y="7682"/>
                  <a:pt x="653" y="7682"/>
                  <a:pt x="653" y="7683"/>
                </a:cubicBezTo>
                <a:cubicBezTo>
                  <a:pt x="652" y="7691"/>
                  <a:pt x="649" y="7698"/>
                  <a:pt x="648" y="7706"/>
                </a:cubicBezTo>
                <a:cubicBezTo>
                  <a:pt x="648" y="7707"/>
                  <a:pt x="648" y="7708"/>
                  <a:pt x="648" y="7708"/>
                </a:cubicBezTo>
                <a:cubicBezTo>
                  <a:pt x="648" y="7709"/>
                  <a:pt x="648" y="7710"/>
                  <a:pt x="648" y="7712"/>
                </a:cubicBezTo>
                <a:cubicBezTo>
                  <a:pt x="638" y="7768"/>
                  <a:pt x="628" y="7825"/>
                  <a:pt x="620" y="7882"/>
                </a:cubicBezTo>
                <a:cubicBezTo>
                  <a:pt x="620" y="7884"/>
                  <a:pt x="620" y="7885"/>
                  <a:pt x="620" y="7887"/>
                </a:cubicBezTo>
                <a:cubicBezTo>
                  <a:pt x="620" y="7889"/>
                  <a:pt x="619" y="7890"/>
                  <a:pt x="619" y="7891"/>
                </a:cubicBezTo>
                <a:cubicBezTo>
                  <a:pt x="619" y="7891"/>
                  <a:pt x="619" y="7892"/>
                  <a:pt x="619" y="7893"/>
                </a:cubicBezTo>
                <a:cubicBezTo>
                  <a:pt x="619" y="7893"/>
                  <a:pt x="619" y="7894"/>
                  <a:pt x="619" y="7894"/>
                </a:cubicBezTo>
                <a:cubicBezTo>
                  <a:pt x="619" y="7896"/>
                  <a:pt x="619" y="7897"/>
                  <a:pt x="619" y="7898"/>
                </a:cubicBezTo>
                <a:cubicBezTo>
                  <a:pt x="612" y="7955"/>
                  <a:pt x="605" y="8012"/>
                  <a:pt x="600" y="8070"/>
                </a:cubicBezTo>
                <a:cubicBezTo>
                  <a:pt x="598" y="8114"/>
                  <a:pt x="597" y="8150"/>
                  <a:pt x="595" y="8202"/>
                </a:cubicBezTo>
                <a:cubicBezTo>
                  <a:pt x="581" y="8667"/>
                  <a:pt x="626" y="9097"/>
                  <a:pt x="758" y="9618"/>
                </a:cubicBezTo>
                <a:cubicBezTo>
                  <a:pt x="779" y="9691"/>
                  <a:pt x="809" y="9789"/>
                  <a:pt x="843" y="9894"/>
                </a:cubicBezTo>
                <a:cubicBezTo>
                  <a:pt x="844" y="9897"/>
                  <a:pt x="844" y="9900"/>
                  <a:pt x="845" y="9903"/>
                </a:cubicBezTo>
                <a:cubicBezTo>
                  <a:pt x="847" y="9907"/>
                  <a:pt x="849" y="9914"/>
                  <a:pt x="851" y="9919"/>
                </a:cubicBezTo>
                <a:cubicBezTo>
                  <a:pt x="857" y="9937"/>
                  <a:pt x="864" y="9959"/>
                  <a:pt x="871" y="9979"/>
                </a:cubicBezTo>
                <a:cubicBezTo>
                  <a:pt x="877" y="9997"/>
                  <a:pt x="883" y="10014"/>
                  <a:pt x="889" y="10032"/>
                </a:cubicBezTo>
                <a:cubicBezTo>
                  <a:pt x="896" y="10054"/>
                  <a:pt x="903" y="10074"/>
                  <a:pt x="910" y="10096"/>
                </a:cubicBezTo>
                <a:cubicBezTo>
                  <a:pt x="912" y="10102"/>
                  <a:pt x="914" y="10108"/>
                  <a:pt x="916" y="10114"/>
                </a:cubicBezTo>
                <a:cubicBezTo>
                  <a:pt x="934" y="10169"/>
                  <a:pt x="952" y="10224"/>
                  <a:pt x="973" y="10284"/>
                </a:cubicBezTo>
                <a:cubicBezTo>
                  <a:pt x="973" y="10285"/>
                  <a:pt x="974" y="10287"/>
                  <a:pt x="974" y="10288"/>
                </a:cubicBezTo>
                <a:cubicBezTo>
                  <a:pt x="975" y="10291"/>
                  <a:pt x="976" y="10294"/>
                  <a:pt x="977" y="10297"/>
                </a:cubicBezTo>
                <a:cubicBezTo>
                  <a:pt x="1014" y="10406"/>
                  <a:pt x="1056" y="10523"/>
                  <a:pt x="1099" y="10641"/>
                </a:cubicBezTo>
                <a:cubicBezTo>
                  <a:pt x="1104" y="10655"/>
                  <a:pt x="1108" y="10668"/>
                  <a:pt x="1113" y="10682"/>
                </a:cubicBezTo>
                <a:cubicBezTo>
                  <a:pt x="1115" y="10686"/>
                  <a:pt x="1117" y="10692"/>
                  <a:pt x="1118" y="10696"/>
                </a:cubicBezTo>
                <a:cubicBezTo>
                  <a:pt x="1120" y="10699"/>
                  <a:pt x="1120" y="10702"/>
                  <a:pt x="1121" y="10705"/>
                </a:cubicBezTo>
                <a:cubicBezTo>
                  <a:pt x="1130" y="10729"/>
                  <a:pt x="1138" y="10750"/>
                  <a:pt x="1146" y="10774"/>
                </a:cubicBezTo>
                <a:cubicBezTo>
                  <a:pt x="1147" y="10776"/>
                  <a:pt x="1147" y="10778"/>
                  <a:pt x="1148" y="10780"/>
                </a:cubicBezTo>
                <a:cubicBezTo>
                  <a:pt x="1148" y="10782"/>
                  <a:pt x="1150" y="10785"/>
                  <a:pt x="1150" y="10787"/>
                </a:cubicBezTo>
                <a:cubicBezTo>
                  <a:pt x="1151" y="10788"/>
                  <a:pt x="1151" y="10789"/>
                  <a:pt x="1152" y="10790"/>
                </a:cubicBezTo>
                <a:cubicBezTo>
                  <a:pt x="1152" y="10792"/>
                  <a:pt x="1152" y="10794"/>
                  <a:pt x="1153" y="10796"/>
                </a:cubicBezTo>
                <a:cubicBezTo>
                  <a:pt x="1216" y="10971"/>
                  <a:pt x="1283" y="11149"/>
                  <a:pt x="1349" y="11323"/>
                </a:cubicBezTo>
                <a:cubicBezTo>
                  <a:pt x="1433" y="11545"/>
                  <a:pt x="1514" y="11766"/>
                  <a:pt x="1590" y="11978"/>
                </a:cubicBezTo>
                <a:cubicBezTo>
                  <a:pt x="1591" y="11982"/>
                  <a:pt x="1593" y="11985"/>
                  <a:pt x="1594" y="11989"/>
                </a:cubicBezTo>
                <a:cubicBezTo>
                  <a:pt x="1597" y="11998"/>
                  <a:pt x="1600" y="12006"/>
                  <a:pt x="1603" y="12015"/>
                </a:cubicBezTo>
                <a:cubicBezTo>
                  <a:pt x="1604" y="12017"/>
                  <a:pt x="1604" y="12018"/>
                  <a:pt x="1605" y="12019"/>
                </a:cubicBezTo>
                <a:cubicBezTo>
                  <a:pt x="1605" y="12020"/>
                  <a:pt x="1606" y="12020"/>
                  <a:pt x="1606" y="12021"/>
                </a:cubicBezTo>
                <a:cubicBezTo>
                  <a:pt x="1607" y="12022"/>
                  <a:pt x="1607" y="12023"/>
                  <a:pt x="1607" y="12024"/>
                </a:cubicBezTo>
                <a:cubicBezTo>
                  <a:pt x="1609" y="12027"/>
                  <a:pt x="1609" y="12030"/>
                  <a:pt x="1610" y="12033"/>
                </a:cubicBezTo>
                <a:cubicBezTo>
                  <a:pt x="1641" y="12118"/>
                  <a:pt x="1671" y="12203"/>
                  <a:pt x="1699" y="12282"/>
                </a:cubicBezTo>
                <a:cubicBezTo>
                  <a:pt x="1699" y="12282"/>
                  <a:pt x="1699" y="12283"/>
                  <a:pt x="1699" y="12283"/>
                </a:cubicBezTo>
                <a:cubicBezTo>
                  <a:pt x="1704" y="12296"/>
                  <a:pt x="1709" y="12308"/>
                  <a:pt x="1715" y="12321"/>
                </a:cubicBezTo>
                <a:cubicBezTo>
                  <a:pt x="1835" y="12577"/>
                  <a:pt x="1922" y="12874"/>
                  <a:pt x="1970" y="13175"/>
                </a:cubicBezTo>
                <a:cubicBezTo>
                  <a:pt x="1971" y="13176"/>
                  <a:pt x="1970" y="13177"/>
                  <a:pt x="1970" y="13178"/>
                </a:cubicBezTo>
                <a:cubicBezTo>
                  <a:pt x="1977" y="13212"/>
                  <a:pt x="1983" y="13245"/>
                  <a:pt x="1988" y="13278"/>
                </a:cubicBezTo>
                <a:cubicBezTo>
                  <a:pt x="1990" y="13291"/>
                  <a:pt x="1992" y="13305"/>
                  <a:pt x="1994" y="13319"/>
                </a:cubicBezTo>
                <a:cubicBezTo>
                  <a:pt x="1994" y="13319"/>
                  <a:pt x="1994" y="13320"/>
                  <a:pt x="1994" y="13320"/>
                </a:cubicBezTo>
                <a:cubicBezTo>
                  <a:pt x="1994" y="13321"/>
                  <a:pt x="1994" y="13322"/>
                  <a:pt x="1994" y="13322"/>
                </a:cubicBezTo>
                <a:cubicBezTo>
                  <a:pt x="1998" y="13351"/>
                  <a:pt x="2002" y="13380"/>
                  <a:pt x="2005" y="13409"/>
                </a:cubicBezTo>
                <a:cubicBezTo>
                  <a:pt x="2005" y="13411"/>
                  <a:pt x="2005" y="13414"/>
                  <a:pt x="2005" y="13416"/>
                </a:cubicBezTo>
                <a:cubicBezTo>
                  <a:pt x="2006" y="13423"/>
                  <a:pt x="2007" y="13429"/>
                  <a:pt x="2008" y="13436"/>
                </a:cubicBezTo>
                <a:cubicBezTo>
                  <a:pt x="2008" y="13437"/>
                  <a:pt x="2007" y="13438"/>
                  <a:pt x="2008" y="13439"/>
                </a:cubicBezTo>
                <a:cubicBezTo>
                  <a:pt x="2008" y="13440"/>
                  <a:pt x="2007" y="13442"/>
                  <a:pt x="2008" y="13443"/>
                </a:cubicBezTo>
                <a:cubicBezTo>
                  <a:pt x="2008" y="13445"/>
                  <a:pt x="2009" y="13446"/>
                  <a:pt x="2009" y="13448"/>
                </a:cubicBezTo>
                <a:cubicBezTo>
                  <a:pt x="2010" y="13457"/>
                  <a:pt x="2011" y="13466"/>
                  <a:pt x="2012" y="13475"/>
                </a:cubicBezTo>
                <a:cubicBezTo>
                  <a:pt x="2014" y="13500"/>
                  <a:pt x="2015" y="13524"/>
                  <a:pt x="2017" y="13549"/>
                </a:cubicBezTo>
                <a:cubicBezTo>
                  <a:pt x="2017" y="13552"/>
                  <a:pt x="2017" y="13554"/>
                  <a:pt x="2017" y="13556"/>
                </a:cubicBezTo>
                <a:cubicBezTo>
                  <a:pt x="2018" y="13573"/>
                  <a:pt x="2019" y="13591"/>
                  <a:pt x="2019" y="13608"/>
                </a:cubicBezTo>
                <a:cubicBezTo>
                  <a:pt x="2020" y="13610"/>
                  <a:pt x="2019" y="13612"/>
                  <a:pt x="2019" y="13613"/>
                </a:cubicBezTo>
                <a:cubicBezTo>
                  <a:pt x="2020" y="13615"/>
                  <a:pt x="2019" y="13615"/>
                  <a:pt x="2019" y="13617"/>
                </a:cubicBezTo>
                <a:cubicBezTo>
                  <a:pt x="2020" y="13618"/>
                  <a:pt x="2021" y="13619"/>
                  <a:pt x="2021" y="13620"/>
                </a:cubicBezTo>
                <a:cubicBezTo>
                  <a:pt x="2021" y="13622"/>
                  <a:pt x="2021" y="13624"/>
                  <a:pt x="2021" y="13626"/>
                </a:cubicBezTo>
                <a:cubicBezTo>
                  <a:pt x="2022" y="13653"/>
                  <a:pt x="2022" y="13681"/>
                  <a:pt x="2022" y="13709"/>
                </a:cubicBezTo>
                <a:cubicBezTo>
                  <a:pt x="2022" y="13710"/>
                  <a:pt x="2022" y="13711"/>
                  <a:pt x="2022" y="13711"/>
                </a:cubicBezTo>
                <a:cubicBezTo>
                  <a:pt x="2022" y="13731"/>
                  <a:pt x="2023" y="13753"/>
                  <a:pt x="2022" y="13773"/>
                </a:cubicBezTo>
                <a:cubicBezTo>
                  <a:pt x="2022" y="13774"/>
                  <a:pt x="2022" y="13774"/>
                  <a:pt x="2022" y="13775"/>
                </a:cubicBezTo>
                <a:cubicBezTo>
                  <a:pt x="2022" y="13776"/>
                  <a:pt x="2022" y="13778"/>
                  <a:pt x="2022" y="13778"/>
                </a:cubicBezTo>
                <a:cubicBezTo>
                  <a:pt x="2022" y="13779"/>
                  <a:pt x="2022" y="13779"/>
                  <a:pt x="2022" y="13780"/>
                </a:cubicBezTo>
                <a:cubicBezTo>
                  <a:pt x="2022" y="13808"/>
                  <a:pt x="2020" y="13837"/>
                  <a:pt x="2018" y="13865"/>
                </a:cubicBezTo>
                <a:cubicBezTo>
                  <a:pt x="2017" y="13884"/>
                  <a:pt x="2017" y="13902"/>
                  <a:pt x="2016" y="13920"/>
                </a:cubicBezTo>
                <a:cubicBezTo>
                  <a:pt x="2015" y="13921"/>
                  <a:pt x="2014" y="13922"/>
                  <a:pt x="2014" y="13922"/>
                </a:cubicBezTo>
                <a:cubicBezTo>
                  <a:pt x="2014" y="13923"/>
                  <a:pt x="2014" y="13924"/>
                  <a:pt x="2014" y="13924"/>
                </a:cubicBezTo>
                <a:cubicBezTo>
                  <a:pt x="2012" y="13955"/>
                  <a:pt x="2010" y="13986"/>
                  <a:pt x="2006" y="14018"/>
                </a:cubicBezTo>
                <a:cubicBezTo>
                  <a:pt x="2006" y="14019"/>
                  <a:pt x="2006" y="14020"/>
                  <a:pt x="2006" y="14022"/>
                </a:cubicBezTo>
                <a:cubicBezTo>
                  <a:pt x="2005" y="14037"/>
                  <a:pt x="2003" y="14054"/>
                  <a:pt x="2001" y="14070"/>
                </a:cubicBezTo>
                <a:cubicBezTo>
                  <a:pt x="2001" y="14070"/>
                  <a:pt x="2000" y="14071"/>
                  <a:pt x="2000" y="14071"/>
                </a:cubicBezTo>
                <a:cubicBezTo>
                  <a:pt x="1995" y="14109"/>
                  <a:pt x="1990" y="14147"/>
                  <a:pt x="1984" y="14185"/>
                </a:cubicBezTo>
                <a:cubicBezTo>
                  <a:pt x="1984" y="14185"/>
                  <a:pt x="1984" y="14186"/>
                  <a:pt x="1984" y="14187"/>
                </a:cubicBezTo>
                <a:cubicBezTo>
                  <a:pt x="1984" y="14187"/>
                  <a:pt x="1984" y="14188"/>
                  <a:pt x="1984" y="14189"/>
                </a:cubicBezTo>
                <a:cubicBezTo>
                  <a:pt x="1983" y="14195"/>
                  <a:pt x="1981" y="14202"/>
                  <a:pt x="1980" y="14208"/>
                </a:cubicBezTo>
                <a:cubicBezTo>
                  <a:pt x="1972" y="14253"/>
                  <a:pt x="1964" y="14300"/>
                  <a:pt x="1955" y="14347"/>
                </a:cubicBezTo>
                <a:cubicBezTo>
                  <a:pt x="1954" y="14347"/>
                  <a:pt x="1955" y="14348"/>
                  <a:pt x="1955" y="14348"/>
                </a:cubicBezTo>
                <a:cubicBezTo>
                  <a:pt x="1900" y="14664"/>
                  <a:pt x="1800" y="14960"/>
                  <a:pt x="1588" y="15454"/>
                </a:cubicBezTo>
                <a:cubicBezTo>
                  <a:pt x="1587" y="15456"/>
                  <a:pt x="1587" y="15457"/>
                  <a:pt x="1586" y="15458"/>
                </a:cubicBezTo>
                <a:cubicBezTo>
                  <a:pt x="1586" y="15458"/>
                  <a:pt x="1586" y="15460"/>
                  <a:pt x="1586" y="15460"/>
                </a:cubicBezTo>
                <a:cubicBezTo>
                  <a:pt x="1586" y="15460"/>
                  <a:pt x="1585" y="15461"/>
                  <a:pt x="1585" y="15462"/>
                </a:cubicBezTo>
                <a:cubicBezTo>
                  <a:pt x="1551" y="15543"/>
                  <a:pt x="1515" y="15625"/>
                  <a:pt x="1476" y="15712"/>
                </a:cubicBezTo>
                <a:cubicBezTo>
                  <a:pt x="1467" y="15732"/>
                  <a:pt x="1458" y="15753"/>
                  <a:pt x="1448" y="15774"/>
                </a:cubicBezTo>
                <a:cubicBezTo>
                  <a:pt x="1446" y="15779"/>
                  <a:pt x="1443" y="15785"/>
                  <a:pt x="1440" y="15790"/>
                </a:cubicBezTo>
                <a:cubicBezTo>
                  <a:pt x="1398" y="15884"/>
                  <a:pt x="1356" y="15978"/>
                  <a:pt x="1307" y="16087"/>
                </a:cubicBezTo>
                <a:cubicBezTo>
                  <a:pt x="1149" y="16431"/>
                  <a:pt x="1042" y="16699"/>
                  <a:pt x="970" y="16941"/>
                </a:cubicBezTo>
                <a:cubicBezTo>
                  <a:pt x="952" y="17004"/>
                  <a:pt x="936" y="17066"/>
                  <a:pt x="922" y="17127"/>
                </a:cubicBezTo>
                <a:cubicBezTo>
                  <a:pt x="895" y="17250"/>
                  <a:pt x="875" y="17370"/>
                  <a:pt x="863" y="17498"/>
                </a:cubicBezTo>
                <a:cubicBezTo>
                  <a:pt x="856" y="17562"/>
                  <a:pt x="852" y="17630"/>
                  <a:pt x="848" y="17699"/>
                </a:cubicBezTo>
                <a:cubicBezTo>
                  <a:pt x="844" y="17775"/>
                  <a:pt x="843" y="17849"/>
                  <a:pt x="844" y="17926"/>
                </a:cubicBezTo>
                <a:cubicBezTo>
                  <a:pt x="844" y="17930"/>
                  <a:pt x="844" y="17936"/>
                  <a:pt x="844" y="17940"/>
                </a:cubicBezTo>
                <a:cubicBezTo>
                  <a:pt x="844" y="17941"/>
                  <a:pt x="844" y="17941"/>
                  <a:pt x="844" y="17942"/>
                </a:cubicBezTo>
                <a:cubicBezTo>
                  <a:pt x="844" y="17942"/>
                  <a:pt x="844" y="17944"/>
                  <a:pt x="844" y="17944"/>
                </a:cubicBezTo>
                <a:cubicBezTo>
                  <a:pt x="845" y="18021"/>
                  <a:pt x="848" y="18101"/>
                  <a:pt x="855" y="18180"/>
                </a:cubicBezTo>
                <a:cubicBezTo>
                  <a:pt x="894" y="18665"/>
                  <a:pt x="1034" y="19193"/>
                  <a:pt x="1303" y="19886"/>
                </a:cubicBezTo>
                <a:cubicBezTo>
                  <a:pt x="1303" y="19887"/>
                  <a:pt x="1304" y="19887"/>
                  <a:pt x="1304" y="19888"/>
                </a:cubicBezTo>
                <a:cubicBezTo>
                  <a:pt x="1305" y="19889"/>
                  <a:pt x="1305" y="19892"/>
                  <a:pt x="1305" y="19893"/>
                </a:cubicBezTo>
                <a:cubicBezTo>
                  <a:pt x="1307" y="19898"/>
                  <a:pt x="1309" y="19902"/>
                  <a:pt x="1311" y="19907"/>
                </a:cubicBezTo>
                <a:cubicBezTo>
                  <a:pt x="1311" y="19908"/>
                  <a:pt x="1312" y="19909"/>
                  <a:pt x="1312" y="19909"/>
                </a:cubicBezTo>
                <a:cubicBezTo>
                  <a:pt x="1312" y="19910"/>
                  <a:pt x="1312" y="19910"/>
                  <a:pt x="1312" y="19911"/>
                </a:cubicBezTo>
                <a:cubicBezTo>
                  <a:pt x="1312" y="19912"/>
                  <a:pt x="1314" y="19913"/>
                  <a:pt x="1315" y="19914"/>
                </a:cubicBezTo>
                <a:cubicBezTo>
                  <a:pt x="1321" y="19930"/>
                  <a:pt x="1325" y="19945"/>
                  <a:pt x="1332" y="19961"/>
                </a:cubicBezTo>
                <a:cubicBezTo>
                  <a:pt x="1410" y="20148"/>
                  <a:pt x="1466" y="20285"/>
                  <a:pt x="1519" y="20415"/>
                </a:cubicBezTo>
                <a:cubicBezTo>
                  <a:pt x="1519" y="20416"/>
                  <a:pt x="1520" y="20418"/>
                  <a:pt x="1520" y="20419"/>
                </a:cubicBezTo>
                <a:cubicBezTo>
                  <a:pt x="1520" y="20419"/>
                  <a:pt x="1521" y="20420"/>
                  <a:pt x="1521" y="20421"/>
                </a:cubicBezTo>
                <a:cubicBezTo>
                  <a:pt x="1522" y="20422"/>
                  <a:pt x="1523" y="20426"/>
                  <a:pt x="1524" y="20428"/>
                </a:cubicBezTo>
                <a:cubicBezTo>
                  <a:pt x="1543" y="20472"/>
                  <a:pt x="1558" y="20512"/>
                  <a:pt x="1578" y="20557"/>
                </a:cubicBezTo>
                <a:cubicBezTo>
                  <a:pt x="1599" y="20604"/>
                  <a:pt x="1617" y="20654"/>
                  <a:pt x="1635" y="20703"/>
                </a:cubicBezTo>
                <a:cubicBezTo>
                  <a:pt x="1636" y="20704"/>
                  <a:pt x="1636" y="20704"/>
                  <a:pt x="1637" y="20705"/>
                </a:cubicBezTo>
                <a:cubicBezTo>
                  <a:pt x="1637" y="20706"/>
                  <a:pt x="1637" y="20707"/>
                  <a:pt x="1638" y="20708"/>
                </a:cubicBezTo>
                <a:cubicBezTo>
                  <a:pt x="1639" y="20711"/>
                  <a:pt x="1640" y="20714"/>
                  <a:pt x="1641" y="20717"/>
                </a:cubicBezTo>
                <a:cubicBezTo>
                  <a:pt x="1641" y="20718"/>
                  <a:pt x="1642" y="20720"/>
                  <a:pt x="1642" y="20721"/>
                </a:cubicBezTo>
                <a:cubicBezTo>
                  <a:pt x="1642" y="20722"/>
                  <a:pt x="1643" y="20723"/>
                  <a:pt x="1643" y="20724"/>
                </a:cubicBezTo>
                <a:cubicBezTo>
                  <a:pt x="1659" y="20768"/>
                  <a:pt x="1672" y="20811"/>
                  <a:pt x="1684" y="20852"/>
                </a:cubicBezTo>
                <a:cubicBezTo>
                  <a:pt x="1685" y="20853"/>
                  <a:pt x="1685" y="20854"/>
                  <a:pt x="1686" y="20856"/>
                </a:cubicBezTo>
                <a:cubicBezTo>
                  <a:pt x="1686" y="20857"/>
                  <a:pt x="1685" y="20858"/>
                  <a:pt x="1686" y="20859"/>
                </a:cubicBezTo>
                <a:cubicBezTo>
                  <a:pt x="1743" y="21038"/>
                  <a:pt x="1748" y="21121"/>
                  <a:pt x="1727" y="21198"/>
                </a:cubicBezTo>
                <a:cubicBezTo>
                  <a:pt x="1641" y="21500"/>
                  <a:pt x="1374" y="21600"/>
                  <a:pt x="1209" y="21392"/>
                </a:cubicBezTo>
                <a:cubicBezTo>
                  <a:pt x="1157" y="21327"/>
                  <a:pt x="1115" y="21295"/>
                  <a:pt x="1116" y="21322"/>
                </a:cubicBezTo>
                <a:cubicBezTo>
                  <a:pt x="1116" y="21327"/>
                  <a:pt x="1117" y="21332"/>
                  <a:pt x="1117" y="21337"/>
                </a:cubicBezTo>
                <a:cubicBezTo>
                  <a:pt x="1126" y="21355"/>
                  <a:pt x="1137" y="21375"/>
                  <a:pt x="1149" y="21395"/>
                </a:cubicBezTo>
                <a:cubicBezTo>
                  <a:pt x="1150" y="21398"/>
                  <a:pt x="1150" y="21400"/>
                  <a:pt x="1152" y="21402"/>
                </a:cubicBezTo>
                <a:cubicBezTo>
                  <a:pt x="1165" y="21424"/>
                  <a:pt x="1180" y="21445"/>
                  <a:pt x="1195" y="21466"/>
                </a:cubicBezTo>
                <a:cubicBezTo>
                  <a:pt x="1209" y="21484"/>
                  <a:pt x="1223" y="21502"/>
                  <a:pt x="1238" y="21516"/>
                </a:cubicBezTo>
                <a:cubicBezTo>
                  <a:pt x="1242" y="21521"/>
                  <a:pt x="1247" y="21524"/>
                  <a:pt x="1252" y="21528"/>
                </a:cubicBezTo>
                <a:cubicBezTo>
                  <a:pt x="1253" y="21529"/>
                  <a:pt x="1254" y="21529"/>
                  <a:pt x="1255" y="21530"/>
                </a:cubicBezTo>
                <a:cubicBezTo>
                  <a:pt x="1264" y="21538"/>
                  <a:pt x="1273" y="21547"/>
                  <a:pt x="1283" y="21553"/>
                </a:cubicBezTo>
                <a:cubicBezTo>
                  <a:pt x="1283" y="21553"/>
                  <a:pt x="1284" y="21555"/>
                  <a:pt x="1284" y="21555"/>
                </a:cubicBezTo>
                <a:cubicBezTo>
                  <a:pt x="1291" y="21560"/>
                  <a:pt x="1297" y="21562"/>
                  <a:pt x="1304" y="21566"/>
                </a:cubicBezTo>
                <a:cubicBezTo>
                  <a:pt x="1308" y="21568"/>
                  <a:pt x="1312" y="21571"/>
                  <a:pt x="1316" y="21573"/>
                </a:cubicBezTo>
                <a:cubicBezTo>
                  <a:pt x="1320" y="21575"/>
                  <a:pt x="1324" y="21578"/>
                  <a:pt x="1328" y="21580"/>
                </a:cubicBezTo>
                <a:cubicBezTo>
                  <a:pt x="1337" y="21584"/>
                  <a:pt x="1345" y="21586"/>
                  <a:pt x="1354" y="21589"/>
                </a:cubicBezTo>
                <a:cubicBezTo>
                  <a:pt x="1359" y="21590"/>
                  <a:pt x="1365" y="21591"/>
                  <a:pt x="1370" y="21592"/>
                </a:cubicBezTo>
                <a:cubicBezTo>
                  <a:pt x="1372" y="21593"/>
                  <a:pt x="1374" y="21594"/>
                  <a:pt x="1375" y="21594"/>
                </a:cubicBezTo>
                <a:cubicBezTo>
                  <a:pt x="1376" y="21594"/>
                  <a:pt x="1376" y="21594"/>
                  <a:pt x="1377" y="21594"/>
                </a:cubicBezTo>
                <a:cubicBezTo>
                  <a:pt x="1386" y="21596"/>
                  <a:pt x="1396" y="21599"/>
                  <a:pt x="1406" y="21599"/>
                </a:cubicBezTo>
                <a:lnTo>
                  <a:pt x="1423" y="21599"/>
                </a:lnTo>
                <a:cubicBezTo>
                  <a:pt x="1444" y="21600"/>
                  <a:pt x="1465" y="21597"/>
                  <a:pt x="1487" y="21592"/>
                </a:cubicBezTo>
                <a:cubicBezTo>
                  <a:pt x="1488" y="21592"/>
                  <a:pt x="1488" y="21593"/>
                  <a:pt x="1489" y="21592"/>
                </a:cubicBezTo>
                <a:cubicBezTo>
                  <a:pt x="1490" y="21592"/>
                  <a:pt x="1491" y="21592"/>
                  <a:pt x="1492" y="21592"/>
                </a:cubicBezTo>
                <a:cubicBezTo>
                  <a:pt x="1515" y="21587"/>
                  <a:pt x="1537" y="21578"/>
                  <a:pt x="1561" y="21567"/>
                </a:cubicBezTo>
                <a:cubicBezTo>
                  <a:pt x="1569" y="21564"/>
                  <a:pt x="1576" y="21561"/>
                  <a:pt x="1584" y="21557"/>
                </a:cubicBezTo>
                <a:cubicBezTo>
                  <a:pt x="1584" y="21557"/>
                  <a:pt x="1584" y="21557"/>
                  <a:pt x="1585" y="21557"/>
                </a:cubicBezTo>
                <a:cubicBezTo>
                  <a:pt x="1585" y="21557"/>
                  <a:pt x="1586" y="21555"/>
                  <a:pt x="1586" y="21555"/>
                </a:cubicBezTo>
                <a:cubicBezTo>
                  <a:pt x="1587" y="21555"/>
                  <a:pt x="1587" y="21555"/>
                  <a:pt x="1588" y="21555"/>
                </a:cubicBezTo>
                <a:cubicBezTo>
                  <a:pt x="1588" y="21555"/>
                  <a:pt x="1588" y="21555"/>
                  <a:pt x="1589" y="21555"/>
                </a:cubicBezTo>
                <a:cubicBezTo>
                  <a:pt x="1606" y="21546"/>
                  <a:pt x="1622" y="21535"/>
                  <a:pt x="1639" y="21523"/>
                </a:cubicBezTo>
                <a:cubicBezTo>
                  <a:pt x="1659" y="21510"/>
                  <a:pt x="1675" y="21496"/>
                  <a:pt x="1691" y="21482"/>
                </a:cubicBezTo>
                <a:cubicBezTo>
                  <a:pt x="1706" y="21468"/>
                  <a:pt x="1720" y="21455"/>
                  <a:pt x="1732" y="21440"/>
                </a:cubicBezTo>
                <a:cubicBezTo>
                  <a:pt x="1744" y="21424"/>
                  <a:pt x="1754" y="21408"/>
                  <a:pt x="1762" y="21390"/>
                </a:cubicBezTo>
                <a:cubicBezTo>
                  <a:pt x="1771" y="21372"/>
                  <a:pt x="1779" y="21353"/>
                  <a:pt x="1785" y="21331"/>
                </a:cubicBezTo>
                <a:cubicBezTo>
                  <a:pt x="1792" y="21281"/>
                  <a:pt x="1796" y="21216"/>
                  <a:pt x="1800" y="21116"/>
                </a:cubicBezTo>
                <a:cubicBezTo>
                  <a:pt x="1802" y="21033"/>
                  <a:pt x="1802" y="20966"/>
                  <a:pt x="1794" y="20898"/>
                </a:cubicBezTo>
                <a:cubicBezTo>
                  <a:pt x="1794" y="20898"/>
                  <a:pt x="1794" y="20897"/>
                  <a:pt x="1794" y="20896"/>
                </a:cubicBezTo>
                <a:cubicBezTo>
                  <a:pt x="1787" y="20860"/>
                  <a:pt x="1777" y="20819"/>
                  <a:pt x="1764" y="20772"/>
                </a:cubicBezTo>
                <a:cubicBezTo>
                  <a:pt x="1764" y="20771"/>
                  <a:pt x="1763" y="20771"/>
                  <a:pt x="1762" y="20770"/>
                </a:cubicBezTo>
                <a:cubicBezTo>
                  <a:pt x="1762" y="20770"/>
                  <a:pt x="1763" y="20769"/>
                  <a:pt x="1762" y="20769"/>
                </a:cubicBezTo>
                <a:cubicBezTo>
                  <a:pt x="1762" y="20767"/>
                  <a:pt x="1762" y="20766"/>
                  <a:pt x="1761" y="20765"/>
                </a:cubicBezTo>
                <a:cubicBezTo>
                  <a:pt x="1749" y="20721"/>
                  <a:pt x="1733" y="20671"/>
                  <a:pt x="1716" y="20618"/>
                </a:cubicBezTo>
                <a:cubicBezTo>
                  <a:pt x="1716" y="20617"/>
                  <a:pt x="1716" y="20616"/>
                  <a:pt x="1716" y="20616"/>
                </a:cubicBezTo>
                <a:cubicBezTo>
                  <a:pt x="1716" y="20615"/>
                  <a:pt x="1715" y="20615"/>
                  <a:pt x="1715" y="20614"/>
                </a:cubicBezTo>
                <a:cubicBezTo>
                  <a:pt x="1700" y="20568"/>
                  <a:pt x="1680" y="20512"/>
                  <a:pt x="1662" y="20458"/>
                </a:cubicBezTo>
                <a:cubicBezTo>
                  <a:pt x="1655" y="20438"/>
                  <a:pt x="1650" y="20422"/>
                  <a:pt x="1643" y="20401"/>
                </a:cubicBezTo>
                <a:cubicBezTo>
                  <a:pt x="1618" y="20329"/>
                  <a:pt x="1589" y="20251"/>
                  <a:pt x="1558" y="20167"/>
                </a:cubicBezTo>
                <a:cubicBezTo>
                  <a:pt x="1558" y="20165"/>
                  <a:pt x="1558" y="20162"/>
                  <a:pt x="1557" y="20160"/>
                </a:cubicBezTo>
                <a:cubicBezTo>
                  <a:pt x="1557" y="20159"/>
                  <a:pt x="1556" y="20160"/>
                  <a:pt x="1556" y="20160"/>
                </a:cubicBezTo>
                <a:cubicBezTo>
                  <a:pt x="1555" y="20159"/>
                  <a:pt x="1556" y="20158"/>
                  <a:pt x="1556" y="20158"/>
                </a:cubicBezTo>
                <a:cubicBezTo>
                  <a:pt x="1555" y="20156"/>
                  <a:pt x="1554" y="20154"/>
                  <a:pt x="1553" y="20152"/>
                </a:cubicBezTo>
                <a:cubicBezTo>
                  <a:pt x="1552" y="20149"/>
                  <a:pt x="1550" y="20144"/>
                  <a:pt x="1549" y="20140"/>
                </a:cubicBezTo>
                <a:cubicBezTo>
                  <a:pt x="1528" y="20085"/>
                  <a:pt x="1513" y="20045"/>
                  <a:pt x="1485" y="19975"/>
                </a:cubicBezTo>
                <a:cubicBezTo>
                  <a:pt x="1082" y="18944"/>
                  <a:pt x="977" y="18473"/>
                  <a:pt x="1002" y="17816"/>
                </a:cubicBezTo>
                <a:cubicBezTo>
                  <a:pt x="1010" y="17588"/>
                  <a:pt x="1030" y="17400"/>
                  <a:pt x="1075" y="17207"/>
                </a:cubicBezTo>
                <a:cubicBezTo>
                  <a:pt x="1075" y="17207"/>
                  <a:pt x="1076" y="17205"/>
                  <a:pt x="1076" y="17205"/>
                </a:cubicBezTo>
                <a:cubicBezTo>
                  <a:pt x="1076" y="17205"/>
                  <a:pt x="1076" y="17204"/>
                  <a:pt x="1076" y="17203"/>
                </a:cubicBezTo>
                <a:cubicBezTo>
                  <a:pt x="1076" y="17202"/>
                  <a:pt x="1076" y="17201"/>
                  <a:pt x="1076" y="17200"/>
                </a:cubicBezTo>
                <a:cubicBezTo>
                  <a:pt x="1081" y="17177"/>
                  <a:pt x="1088" y="17155"/>
                  <a:pt x="1093" y="17132"/>
                </a:cubicBezTo>
                <a:cubicBezTo>
                  <a:pt x="1100" y="17103"/>
                  <a:pt x="1107" y="17073"/>
                  <a:pt x="1116" y="17044"/>
                </a:cubicBezTo>
                <a:cubicBezTo>
                  <a:pt x="1123" y="17019"/>
                  <a:pt x="1130" y="16994"/>
                  <a:pt x="1138" y="16969"/>
                </a:cubicBezTo>
                <a:cubicBezTo>
                  <a:pt x="1153" y="16922"/>
                  <a:pt x="1169" y="16873"/>
                  <a:pt x="1187" y="16823"/>
                </a:cubicBezTo>
                <a:cubicBezTo>
                  <a:pt x="1187" y="16823"/>
                  <a:pt x="1187" y="16822"/>
                  <a:pt x="1187" y="16822"/>
                </a:cubicBezTo>
                <a:cubicBezTo>
                  <a:pt x="1195" y="16802"/>
                  <a:pt x="1203" y="16780"/>
                  <a:pt x="1211" y="16759"/>
                </a:cubicBezTo>
                <a:cubicBezTo>
                  <a:pt x="1212" y="16758"/>
                  <a:pt x="1212" y="16757"/>
                  <a:pt x="1212" y="16756"/>
                </a:cubicBezTo>
                <a:cubicBezTo>
                  <a:pt x="1214" y="16752"/>
                  <a:pt x="1216" y="16747"/>
                  <a:pt x="1218" y="16743"/>
                </a:cubicBezTo>
                <a:cubicBezTo>
                  <a:pt x="1218" y="16743"/>
                  <a:pt x="1217" y="16742"/>
                  <a:pt x="1218" y="16742"/>
                </a:cubicBezTo>
                <a:cubicBezTo>
                  <a:pt x="1218" y="16741"/>
                  <a:pt x="1219" y="16741"/>
                  <a:pt x="1219" y="16740"/>
                </a:cubicBezTo>
                <a:cubicBezTo>
                  <a:pt x="1221" y="16735"/>
                  <a:pt x="1224" y="16729"/>
                  <a:pt x="1226" y="16724"/>
                </a:cubicBezTo>
                <a:cubicBezTo>
                  <a:pt x="1233" y="16705"/>
                  <a:pt x="1242" y="16685"/>
                  <a:pt x="1250" y="16665"/>
                </a:cubicBezTo>
                <a:cubicBezTo>
                  <a:pt x="1276" y="16601"/>
                  <a:pt x="1306" y="16534"/>
                  <a:pt x="1338" y="16461"/>
                </a:cubicBezTo>
                <a:cubicBezTo>
                  <a:pt x="1338" y="16461"/>
                  <a:pt x="1338" y="16460"/>
                  <a:pt x="1338" y="16459"/>
                </a:cubicBezTo>
                <a:cubicBezTo>
                  <a:pt x="1339" y="16458"/>
                  <a:pt x="1339" y="16457"/>
                  <a:pt x="1340" y="16456"/>
                </a:cubicBezTo>
                <a:cubicBezTo>
                  <a:pt x="1353" y="16427"/>
                  <a:pt x="1367" y="16398"/>
                  <a:pt x="1381" y="16367"/>
                </a:cubicBezTo>
                <a:cubicBezTo>
                  <a:pt x="1381" y="16366"/>
                  <a:pt x="1381" y="16363"/>
                  <a:pt x="1382" y="16362"/>
                </a:cubicBezTo>
                <a:cubicBezTo>
                  <a:pt x="1382" y="16361"/>
                  <a:pt x="1383" y="16360"/>
                  <a:pt x="1383" y="16360"/>
                </a:cubicBezTo>
                <a:cubicBezTo>
                  <a:pt x="1429" y="16262"/>
                  <a:pt x="1478" y="16156"/>
                  <a:pt x="1536" y="16039"/>
                </a:cubicBezTo>
                <a:cubicBezTo>
                  <a:pt x="1559" y="15991"/>
                  <a:pt x="1578" y="15951"/>
                  <a:pt x="1599" y="15907"/>
                </a:cubicBezTo>
                <a:cubicBezTo>
                  <a:pt x="1848" y="15383"/>
                  <a:pt x="1997" y="14990"/>
                  <a:pt x="2087" y="14593"/>
                </a:cubicBezTo>
                <a:cubicBezTo>
                  <a:pt x="2087" y="14592"/>
                  <a:pt x="2087" y="14591"/>
                  <a:pt x="2087" y="14590"/>
                </a:cubicBezTo>
                <a:cubicBezTo>
                  <a:pt x="2095" y="14551"/>
                  <a:pt x="2104" y="14514"/>
                  <a:pt x="2112" y="14473"/>
                </a:cubicBezTo>
                <a:cubicBezTo>
                  <a:pt x="2125" y="14405"/>
                  <a:pt x="2135" y="14339"/>
                  <a:pt x="2145" y="14274"/>
                </a:cubicBezTo>
                <a:cubicBezTo>
                  <a:pt x="2145" y="14273"/>
                  <a:pt x="2145" y="14272"/>
                  <a:pt x="2145" y="14272"/>
                </a:cubicBezTo>
                <a:cubicBezTo>
                  <a:pt x="2145" y="14272"/>
                  <a:pt x="2147" y="14270"/>
                  <a:pt x="2147" y="14270"/>
                </a:cubicBezTo>
                <a:cubicBezTo>
                  <a:pt x="2150" y="14249"/>
                  <a:pt x="2152" y="14230"/>
                  <a:pt x="2155" y="14210"/>
                </a:cubicBezTo>
                <a:cubicBezTo>
                  <a:pt x="2155" y="14210"/>
                  <a:pt x="2155" y="14208"/>
                  <a:pt x="2155" y="14208"/>
                </a:cubicBezTo>
                <a:cubicBezTo>
                  <a:pt x="2162" y="14153"/>
                  <a:pt x="2169" y="14100"/>
                  <a:pt x="2175" y="14047"/>
                </a:cubicBezTo>
                <a:cubicBezTo>
                  <a:pt x="2176" y="14034"/>
                  <a:pt x="2177" y="14021"/>
                  <a:pt x="2179" y="14009"/>
                </a:cubicBezTo>
                <a:cubicBezTo>
                  <a:pt x="2185" y="13945"/>
                  <a:pt x="2190" y="13883"/>
                  <a:pt x="2193" y="13819"/>
                </a:cubicBezTo>
                <a:cubicBezTo>
                  <a:pt x="2193" y="13819"/>
                  <a:pt x="2193" y="13818"/>
                  <a:pt x="2193" y="13817"/>
                </a:cubicBezTo>
                <a:cubicBezTo>
                  <a:pt x="2193" y="13817"/>
                  <a:pt x="2193" y="13816"/>
                  <a:pt x="2193" y="13816"/>
                </a:cubicBezTo>
                <a:cubicBezTo>
                  <a:pt x="2194" y="13800"/>
                  <a:pt x="2194" y="13785"/>
                  <a:pt x="2194" y="13770"/>
                </a:cubicBezTo>
                <a:cubicBezTo>
                  <a:pt x="2194" y="13768"/>
                  <a:pt x="2194" y="13767"/>
                  <a:pt x="2194" y="13766"/>
                </a:cubicBezTo>
                <a:cubicBezTo>
                  <a:pt x="2196" y="13717"/>
                  <a:pt x="2196" y="13669"/>
                  <a:pt x="2196" y="13620"/>
                </a:cubicBezTo>
                <a:cubicBezTo>
                  <a:pt x="2196" y="13620"/>
                  <a:pt x="2196" y="13619"/>
                  <a:pt x="2196" y="13619"/>
                </a:cubicBezTo>
                <a:cubicBezTo>
                  <a:pt x="2196" y="13618"/>
                  <a:pt x="2196" y="13616"/>
                  <a:pt x="2196" y="13615"/>
                </a:cubicBezTo>
                <a:cubicBezTo>
                  <a:pt x="2196" y="13598"/>
                  <a:pt x="2196" y="13581"/>
                  <a:pt x="2196" y="13564"/>
                </a:cubicBezTo>
                <a:cubicBezTo>
                  <a:pt x="2195" y="13513"/>
                  <a:pt x="2191" y="13462"/>
                  <a:pt x="2188" y="13411"/>
                </a:cubicBezTo>
                <a:cubicBezTo>
                  <a:pt x="2188" y="13409"/>
                  <a:pt x="2188" y="13409"/>
                  <a:pt x="2188" y="13407"/>
                </a:cubicBezTo>
                <a:cubicBezTo>
                  <a:pt x="2188" y="13407"/>
                  <a:pt x="2188" y="13405"/>
                  <a:pt x="2188" y="13404"/>
                </a:cubicBezTo>
                <a:cubicBezTo>
                  <a:pt x="2188" y="13403"/>
                  <a:pt x="2188" y="13403"/>
                  <a:pt x="2188" y="13402"/>
                </a:cubicBezTo>
                <a:cubicBezTo>
                  <a:pt x="2187" y="13391"/>
                  <a:pt x="2187" y="13379"/>
                  <a:pt x="2186" y="13368"/>
                </a:cubicBezTo>
                <a:cubicBezTo>
                  <a:pt x="2182" y="13304"/>
                  <a:pt x="2174" y="13240"/>
                  <a:pt x="2165" y="13175"/>
                </a:cubicBezTo>
                <a:cubicBezTo>
                  <a:pt x="2165" y="13172"/>
                  <a:pt x="2164" y="13169"/>
                  <a:pt x="2164" y="13166"/>
                </a:cubicBezTo>
                <a:cubicBezTo>
                  <a:pt x="2164" y="13164"/>
                  <a:pt x="2164" y="13162"/>
                  <a:pt x="2164" y="13161"/>
                </a:cubicBezTo>
                <a:cubicBezTo>
                  <a:pt x="2164" y="13159"/>
                  <a:pt x="2163" y="13158"/>
                  <a:pt x="2163" y="13157"/>
                </a:cubicBezTo>
                <a:cubicBezTo>
                  <a:pt x="2162" y="13156"/>
                  <a:pt x="2163" y="13155"/>
                  <a:pt x="2163" y="13153"/>
                </a:cubicBezTo>
                <a:cubicBezTo>
                  <a:pt x="2161" y="13144"/>
                  <a:pt x="2160" y="13136"/>
                  <a:pt x="2159" y="13127"/>
                </a:cubicBezTo>
                <a:cubicBezTo>
                  <a:pt x="2158" y="13125"/>
                  <a:pt x="2159" y="13123"/>
                  <a:pt x="2159" y="13121"/>
                </a:cubicBezTo>
                <a:cubicBezTo>
                  <a:pt x="2158" y="13119"/>
                  <a:pt x="2158" y="13116"/>
                  <a:pt x="2157" y="13114"/>
                </a:cubicBezTo>
                <a:cubicBezTo>
                  <a:pt x="2150" y="13064"/>
                  <a:pt x="2142" y="13013"/>
                  <a:pt x="2132" y="12962"/>
                </a:cubicBezTo>
                <a:cubicBezTo>
                  <a:pt x="2129" y="12947"/>
                  <a:pt x="2127" y="12932"/>
                  <a:pt x="2124" y="12917"/>
                </a:cubicBezTo>
                <a:cubicBezTo>
                  <a:pt x="2111" y="12851"/>
                  <a:pt x="2097" y="12782"/>
                  <a:pt x="2080" y="12713"/>
                </a:cubicBezTo>
                <a:cubicBezTo>
                  <a:pt x="2080" y="12712"/>
                  <a:pt x="2079" y="12712"/>
                  <a:pt x="2079" y="12711"/>
                </a:cubicBezTo>
                <a:cubicBezTo>
                  <a:pt x="2079" y="12709"/>
                  <a:pt x="2078" y="12708"/>
                  <a:pt x="2078" y="12706"/>
                </a:cubicBezTo>
                <a:cubicBezTo>
                  <a:pt x="2078" y="12705"/>
                  <a:pt x="2078" y="12705"/>
                  <a:pt x="2078" y="12704"/>
                </a:cubicBezTo>
                <a:cubicBezTo>
                  <a:pt x="2068" y="12665"/>
                  <a:pt x="2058" y="12623"/>
                  <a:pt x="2047" y="12584"/>
                </a:cubicBezTo>
                <a:cubicBezTo>
                  <a:pt x="1976" y="12322"/>
                  <a:pt x="1877" y="12033"/>
                  <a:pt x="1749" y="11696"/>
                </a:cubicBezTo>
                <a:cubicBezTo>
                  <a:pt x="1682" y="11519"/>
                  <a:pt x="1625" y="11361"/>
                  <a:pt x="1588" y="11248"/>
                </a:cubicBezTo>
                <a:lnTo>
                  <a:pt x="1586" y="11247"/>
                </a:lnTo>
                <a:lnTo>
                  <a:pt x="1586" y="11245"/>
                </a:lnTo>
                <a:lnTo>
                  <a:pt x="1585" y="11243"/>
                </a:lnTo>
                <a:lnTo>
                  <a:pt x="1585" y="11239"/>
                </a:lnTo>
                <a:lnTo>
                  <a:pt x="1584" y="11238"/>
                </a:lnTo>
                <a:lnTo>
                  <a:pt x="1568" y="11197"/>
                </a:lnTo>
                <a:lnTo>
                  <a:pt x="1569" y="11195"/>
                </a:lnTo>
                <a:cubicBezTo>
                  <a:pt x="1553" y="11146"/>
                  <a:pt x="1541" y="11107"/>
                  <a:pt x="1541" y="11097"/>
                </a:cubicBezTo>
                <a:cubicBezTo>
                  <a:pt x="1541" y="11068"/>
                  <a:pt x="1576" y="11044"/>
                  <a:pt x="1621" y="11044"/>
                </a:cubicBezTo>
                <a:cubicBezTo>
                  <a:pt x="1724" y="11044"/>
                  <a:pt x="2180" y="10286"/>
                  <a:pt x="2373" y="9798"/>
                </a:cubicBezTo>
                <a:cubicBezTo>
                  <a:pt x="2374" y="9796"/>
                  <a:pt x="2375" y="9794"/>
                  <a:pt x="2376" y="9792"/>
                </a:cubicBezTo>
                <a:cubicBezTo>
                  <a:pt x="2376" y="9792"/>
                  <a:pt x="2376" y="9791"/>
                  <a:pt x="2376" y="9791"/>
                </a:cubicBezTo>
                <a:cubicBezTo>
                  <a:pt x="2377" y="9788"/>
                  <a:pt x="2379" y="9784"/>
                  <a:pt x="2380" y="9782"/>
                </a:cubicBezTo>
                <a:cubicBezTo>
                  <a:pt x="2382" y="9775"/>
                  <a:pt x="2386" y="9770"/>
                  <a:pt x="2388" y="9764"/>
                </a:cubicBezTo>
                <a:cubicBezTo>
                  <a:pt x="2388" y="9763"/>
                  <a:pt x="2389" y="9762"/>
                  <a:pt x="2389" y="9760"/>
                </a:cubicBezTo>
                <a:cubicBezTo>
                  <a:pt x="2402" y="9726"/>
                  <a:pt x="2413" y="9695"/>
                  <a:pt x="2425" y="9663"/>
                </a:cubicBezTo>
                <a:cubicBezTo>
                  <a:pt x="2425" y="9663"/>
                  <a:pt x="2425" y="9661"/>
                  <a:pt x="2425" y="9661"/>
                </a:cubicBezTo>
                <a:cubicBezTo>
                  <a:pt x="2426" y="9659"/>
                  <a:pt x="2427" y="9658"/>
                  <a:pt x="2428" y="9656"/>
                </a:cubicBezTo>
                <a:cubicBezTo>
                  <a:pt x="2428" y="9655"/>
                  <a:pt x="2429" y="9653"/>
                  <a:pt x="2429" y="9652"/>
                </a:cubicBezTo>
                <a:cubicBezTo>
                  <a:pt x="2452" y="9590"/>
                  <a:pt x="2473" y="9528"/>
                  <a:pt x="2493" y="9466"/>
                </a:cubicBezTo>
                <a:cubicBezTo>
                  <a:pt x="2493" y="9465"/>
                  <a:pt x="2492" y="9464"/>
                  <a:pt x="2493" y="9464"/>
                </a:cubicBezTo>
                <a:cubicBezTo>
                  <a:pt x="2493" y="9462"/>
                  <a:pt x="2495" y="9460"/>
                  <a:pt x="2495" y="9459"/>
                </a:cubicBezTo>
                <a:cubicBezTo>
                  <a:pt x="2498" y="9450"/>
                  <a:pt x="2499" y="9442"/>
                  <a:pt x="2502" y="9434"/>
                </a:cubicBezTo>
                <a:cubicBezTo>
                  <a:pt x="2520" y="9376"/>
                  <a:pt x="2537" y="9318"/>
                  <a:pt x="2552" y="9260"/>
                </a:cubicBezTo>
                <a:cubicBezTo>
                  <a:pt x="2553" y="9259"/>
                  <a:pt x="2553" y="9258"/>
                  <a:pt x="2554" y="9258"/>
                </a:cubicBezTo>
                <a:cubicBezTo>
                  <a:pt x="2557" y="9246"/>
                  <a:pt x="2559" y="9236"/>
                  <a:pt x="2561" y="9224"/>
                </a:cubicBezTo>
                <a:cubicBezTo>
                  <a:pt x="2576" y="9168"/>
                  <a:pt x="2589" y="9113"/>
                  <a:pt x="2601" y="9057"/>
                </a:cubicBezTo>
                <a:cubicBezTo>
                  <a:pt x="2602" y="9054"/>
                  <a:pt x="2603" y="9052"/>
                  <a:pt x="2604" y="9049"/>
                </a:cubicBezTo>
                <a:cubicBezTo>
                  <a:pt x="2605" y="9045"/>
                  <a:pt x="2604" y="9041"/>
                  <a:pt x="2605" y="9038"/>
                </a:cubicBezTo>
                <a:cubicBezTo>
                  <a:pt x="2606" y="9034"/>
                  <a:pt x="2607" y="9031"/>
                  <a:pt x="2608" y="9027"/>
                </a:cubicBezTo>
                <a:cubicBezTo>
                  <a:pt x="2608" y="9026"/>
                  <a:pt x="2609" y="9023"/>
                  <a:pt x="2609" y="9022"/>
                </a:cubicBezTo>
                <a:cubicBezTo>
                  <a:pt x="2609" y="9020"/>
                  <a:pt x="2610" y="9020"/>
                  <a:pt x="2610" y="9018"/>
                </a:cubicBezTo>
                <a:cubicBezTo>
                  <a:pt x="2611" y="9018"/>
                  <a:pt x="2610" y="9017"/>
                  <a:pt x="2610" y="9017"/>
                </a:cubicBezTo>
                <a:cubicBezTo>
                  <a:pt x="2611" y="9016"/>
                  <a:pt x="2610" y="9014"/>
                  <a:pt x="2610" y="9013"/>
                </a:cubicBezTo>
                <a:cubicBezTo>
                  <a:pt x="2624" y="8949"/>
                  <a:pt x="2637" y="8886"/>
                  <a:pt x="2646" y="8823"/>
                </a:cubicBezTo>
                <a:cubicBezTo>
                  <a:pt x="2665" y="8671"/>
                  <a:pt x="2672" y="8511"/>
                  <a:pt x="2671" y="8324"/>
                </a:cubicBezTo>
                <a:cubicBezTo>
                  <a:pt x="2671" y="8125"/>
                  <a:pt x="2657" y="7942"/>
                  <a:pt x="2628" y="7763"/>
                </a:cubicBezTo>
                <a:cubicBezTo>
                  <a:pt x="2628" y="7763"/>
                  <a:pt x="2628" y="7762"/>
                  <a:pt x="2628" y="7761"/>
                </a:cubicBezTo>
                <a:cubicBezTo>
                  <a:pt x="2627" y="7758"/>
                  <a:pt x="2626" y="7757"/>
                  <a:pt x="2625" y="7754"/>
                </a:cubicBezTo>
                <a:cubicBezTo>
                  <a:pt x="2625" y="7754"/>
                  <a:pt x="2625" y="7753"/>
                  <a:pt x="2625" y="7752"/>
                </a:cubicBezTo>
                <a:cubicBezTo>
                  <a:pt x="2625" y="7752"/>
                  <a:pt x="2625" y="7751"/>
                  <a:pt x="2625" y="7751"/>
                </a:cubicBezTo>
                <a:cubicBezTo>
                  <a:pt x="2625" y="7750"/>
                  <a:pt x="2624" y="7749"/>
                  <a:pt x="2624" y="7749"/>
                </a:cubicBezTo>
                <a:cubicBezTo>
                  <a:pt x="2609" y="7682"/>
                  <a:pt x="2590" y="7613"/>
                  <a:pt x="2569" y="7541"/>
                </a:cubicBezTo>
                <a:cubicBezTo>
                  <a:pt x="2569" y="7541"/>
                  <a:pt x="2569" y="7540"/>
                  <a:pt x="2569" y="7539"/>
                </a:cubicBezTo>
                <a:cubicBezTo>
                  <a:pt x="2569" y="7539"/>
                  <a:pt x="2570" y="7538"/>
                  <a:pt x="2569" y="7538"/>
                </a:cubicBezTo>
                <a:cubicBezTo>
                  <a:pt x="2564" y="7518"/>
                  <a:pt x="2557" y="7497"/>
                  <a:pt x="2551" y="7477"/>
                </a:cubicBezTo>
                <a:cubicBezTo>
                  <a:pt x="2550" y="7475"/>
                  <a:pt x="2550" y="7474"/>
                  <a:pt x="2550" y="7472"/>
                </a:cubicBezTo>
                <a:cubicBezTo>
                  <a:pt x="2532" y="7414"/>
                  <a:pt x="2512" y="7355"/>
                  <a:pt x="2491" y="7296"/>
                </a:cubicBezTo>
                <a:cubicBezTo>
                  <a:pt x="2483" y="7272"/>
                  <a:pt x="2475" y="7247"/>
                  <a:pt x="2466" y="7223"/>
                </a:cubicBezTo>
                <a:cubicBezTo>
                  <a:pt x="2466" y="7222"/>
                  <a:pt x="2465" y="7219"/>
                  <a:pt x="2465" y="7218"/>
                </a:cubicBezTo>
                <a:cubicBezTo>
                  <a:pt x="2465" y="7218"/>
                  <a:pt x="2465" y="7217"/>
                  <a:pt x="2465" y="7216"/>
                </a:cubicBezTo>
                <a:cubicBezTo>
                  <a:pt x="2446" y="7164"/>
                  <a:pt x="2424" y="7112"/>
                  <a:pt x="2404" y="7060"/>
                </a:cubicBezTo>
                <a:cubicBezTo>
                  <a:pt x="2404" y="7059"/>
                  <a:pt x="2404" y="7057"/>
                  <a:pt x="2404" y="7056"/>
                </a:cubicBezTo>
                <a:cubicBezTo>
                  <a:pt x="2393" y="7029"/>
                  <a:pt x="2382" y="7003"/>
                  <a:pt x="2371" y="6977"/>
                </a:cubicBezTo>
                <a:cubicBezTo>
                  <a:pt x="2339" y="6900"/>
                  <a:pt x="2307" y="6824"/>
                  <a:pt x="2273" y="6753"/>
                </a:cubicBezTo>
                <a:cubicBezTo>
                  <a:pt x="2272" y="6751"/>
                  <a:pt x="2271" y="6751"/>
                  <a:pt x="2270" y="6749"/>
                </a:cubicBezTo>
                <a:cubicBezTo>
                  <a:pt x="2270" y="6749"/>
                  <a:pt x="2269" y="6748"/>
                  <a:pt x="2269" y="6747"/>
                </a:cubicBezTo>
                <a:cubicBezTo>
                  <a:pt x="2189" y="6597"/>
                  <a:pt x="2099" y="6440"/>
                  <a:pt x="1992" y="6270"/>
                </a:cubicBezTo>
                <a:cubicBezTo>
                  <a:pt x="1899" y="6124"/>
                  <a:pt x="1826" y="5987"/>
                  <a:pt x="1802" y="5918"/>
                </a:cubicBezTo>
                <a:lnTo>
                  <a:pt x="1780" y="5947"/>
                </a:lnTo>
                <a:lnTo>
                  <a:pt x="1717" y="5862"/>
                </a:lnTo>
                <a:cubicBezTo>
                  <a:pt x="1704" y="5852"/>
                  <a:pt x="1692" y="5839"/>
                  <a:pt x="1682" y="5822"/>
                </a:cubicBezTo>
                <a:cubicBezTo>
                  <a:pt x="1673" y="5808"/>
                  <a:pt x="1667" y="5795"/>
                  <a:pt x="1662" y="5783"/>
                </a:cubicBezTo>
                <a:lnTo>
                  <a:pt x="1505" y="5569"/>
                </a:lnTo>
                <a:cubicBezTo>
                  <a:pt x="1437" y="5501"/>
                  <a:pt x="1332" y="5357"/>
                  <a:pt x="1283" y="5263"/>
                </a:cubicBezTo>
                <a:lnTo>
                  <a:pt x="1281" y="5261"/>
                </a:lnTo>
                <a:lnTo>
                  <a:pt x="1234" y="5196"/>
                </a:lnTo>
                <a:cubicBezTo>
                  <a:pt x="1226" y="5185"/>
                  <a:pt x="1220" y="5178"/>
                  <a:pt x="1212" y="5167"/>
                </a:cubicBezTo>
                <a:cubicBezTo>
                  <a:pt x="1162" y="5137"/>
                  <a:pt x="1087" y="5030"/>
                  <a:pt x="1065" y="4960"/>
                </a:cubicBezTo>
                <a:cubicBezTo>
                  <a:pt x="1049" y="4936"/>
                  <a:pt x="1029" y="4909"/>
                  <a:pt x="1014" y="4887"/>
                </a:cubicBezTo>
                <a:cubicBezTo>
                  <a:pt x="911" y="4820"/>
                  <a:pt x="625" y="4329"/>
                  <a:pt x="515" y="4011"/>
                </a:cubicBezTo>
                <a:cubicBezTo>
                  <a:pt x="429" y="3759"/>
                  <a:pt x="410" y="3449"/>
                  <a:pt x="455" y="3177"/>
                </a:cubicBezTo>
                <a:cubicBezTo>
                  <a:pt x="455" y="3177"/>
                  <a:pt x="454" y="3175"/>
                  <a:pt x="455" y="3175"/>
                </a:cubicBezTo>
                <a:cubicBezTo>
                  <a:pt x="455" y="3175"/>
                  <a:pt x="454" y="3174"/>
                  <a:pt x="455" y="3173"/>
                </a:cubicBezTo>
                <a:cubicBezTo>
                  <a:pt x="458" y="3151"/>
                  <a:pt x="462" y="3131"/>
                  <a:pt x="466" y="3110"/>
                </a:cubicBezTo>
                <a:cubicBezTo>
                  <a:pt x="467" y="3105"/>
                  <a:pt x="468" y="3100"/>
                  <a:pt x="469" y="3095"/>
                </a:cubicBezTo>
                <a:cubicBezTo>
                  <a:pt x="475" y="3067"/>
                  <a:pt x="481" y="3041"/>
                  <a:pt x="488" y="3015"/>
                </a:cubicBezTo>
                <a:cubicBezTo>
                  <a:pt x="495" y="2985"/>
                  <a:pt x="503" y="2955"/>
                  <a:pt x="513" y="2928"/>
                </a:cubicBezTo>
                <a:cubicBezTo>
                  <a:pt x="527" y="2889"/>
                  <a:pt x="539" y="2855"/>
                  <a:pt x="547" y="2825"/>
                </a:cubicBezTo>
                <a:cubicBezTo>
                  <a:pt x="547" y="2825"/>
                  <a:pt x="549" y="2826"/>
                  <a:pt x="549" y="2825"/>
                </a:cubicBezTo>
                <a:cubicBezTo>
                  <a:pt x="552" y="2815"/>
                  <a:pt x="553" y="2805"/>
                  <a:pt x="555" y="2795"/>
                </a:cubicBezTo>
                <a:cubicBezTo>
                  <a:pt x="556" y="2795"/>
                  <a:pt x="555" y="2794"/>
                  <a:pt x="555" y="2793"/>
                </a:cubicBezTo>
                <a:cubicBezTo>
                  <a:pt x="555" y="2793"/>
                  <a:pt x="555" y="2792"/>
                  <a:pt x="555" y="2792"/>
                </a:cubicBezTo>
                <a:cubicBezTo>
                  <a:pt x="558" y="2778"/>
                  <a:pt x="562" y="2763"/>
                  <a:pt x="563" y="2751"/>
                </a:cubicBezTo>
                <a:cubicBezTo>
                  <a:pt x="566" y="2731"/>
                  <a:pt x="566" y="2715"/>
                  <a:pt x="565" y="2699"/>
                </a:cubicBezTo>
                <a:cubicBezTo>
                  <a:pt x="564" y="2699"/>
                  <a:pt x="565" y="2698"/>
                  <a:pt x="565" y="2698"/>
                </a:cubicBezTo>
                <a:cubicBezTo>
                  <a:pt x="562" y="2681"/>
                  <a:pt x="558" y="2666"/>
                  <a:pt x="551" y="2651"/>
                </a:cubicBezTo>
                <a:cubicBezTo>
                  <a:pt x="501" y="2605"/>
                  <a:pt x="412" y="2545"/>
                  <a:pt x="371" y="2536"/>
                </a:cubicBezTo>
                <a:close/>
                <a:moveTo>
                  <a:pt x="3460" y="2554"/>
                </a:moveTo>
                <a:cubicBezTo>
                  <a:pt x="3447" y="2554"/>
                  <a:pt x="3431" y="2558"/>
                  <a:pt x="3412" y="2564"/>
                </a:cubicBezTo>
                <a:cubicBezTo>
                  <a:pt x="3373" y="2577"/>
                  <a:pt x="3320" y="2592"/>
                  <a:pt x="3260" y="2605"/>
                </a:cubicBezTo>
                <a:cubicBezTo>
                  <a:pt x="3208" y="2617"/>
                  <a:pt x="3150" y="2629"/>
                  <a:pt x="3088" y="2641"/>
                </a:cubicBezTo>
                <a:cubicBezTo>
                  <a:pt x="3057" y="2647"/>
                  <a:pt x="3025" y="2652"/>
                  <a:pt x="2991" y="2659"/>
                </a:cubicBezTo>
                <a:cubicBezTo>
                  <a:pt x="2973" y="2662"/>
                  <a:pt x="2957" y="2664"/>
                  <a:pt x="2939" y="2667"/>
                </a:cubicBezTo>
                <a:cubicBezTo>
                  <a:pt x="2937" y="2668"/>
                  <a:pt x="2936" y="2669"/>
                  <a:pt x="2934" y="2669"/>
                </a:cubicBezTo>
                <a:cubicBezTo>
                  <a:pt x="2933" y="2669"/>
                  <a:pt x="2932" y="2669"/>
                  <a:pt x="2931" y="2669"/>
                </a:cubicBezTo>
                <a:cubicBezTo>
                  <a:pt x="2880" y="2678"/>
                  <a:pt x="2828" y="2686"/>
                  <a:pt x="2772" y="2694"/>
                </a:cubicBezTo>
                <a:cubicBezTo>
                  <a:pt x="2770" y="2694"/>
                  <a:pt x="2769" y="2694"/>
                  <a:pt x="2767" y="2694"/>
                </a:cubicBezTo>
                <a:cubicBezTo>
                  <a:pt x="2765" y="2694"/>
                  <a:pt x="2763" y="2696"/>
                  <a:pt x="2762" y="2696"/>
                </a:cubicBezTo>
                <a:cubicBezTo>
                  <a:pt x="2761" y="2696"/>
                  <a:pt x="2760" y="2696"/>
                  <a:pt x="2759" y="2696"/>
                </a:cubicBezTo>
                <a:cubicBezTo>
                  <a:pt x="2703" y="2704"/>
                  <a:pt x="2649" y="2710"/>
                  <a:pt x="2592" y="2717"/>
                </a:cubicBezTo>
                <a:cubicBezTo>
                  <a:pt x="2511" y="2727"/>
                  <a:pt x="2431" y="2738"/>
                  <a:pt x="2352" y="2746"/>
                </a:cubicBezTo>
                <a:cubicBezTo>
                  <a:pt x="2285" y="2752"/>
                  <a:pt x="2230" y="2758"/>
                  <a:pt x="2181" y="2765"/>
                </a:cubicBezTo>
                <a:cubicBezTo>
                  <a:pt x="2165" y="2767"/>
                  <a:pt x="2153" y="2768"/>
                  <a:pt x="2139" y="2770"/>
                </a:cubicBezTo>
                <a:cubicBezTo>
                  <a:pt x="2138" y="2771"/>
                  <a:pt x="2137" y="2772"/>
                  <a:pt x="2136" y="2772"/>
                </a:cubicBezTo>
                <a:cubicBezTo>
                  <a:pt x="2104" y="2777"/>
                  <a:pt x="2077" y="2782"/>
                  <a:pt x="2054" y="2788"/>
                </a:cubicBezTo>
                <a:cubicBezTo>
                  <a:pt x="2054" y="2788"/>
                  <a:pt x="2053" y="2788"/>
                  <a:pt x="2053" y="2788"/>
                </a:cubicBezTo>
                <a:cubicBezTo>
                  <a:pt x="2041" y="2791"/>
                  <a:pt x="2029" y="2794"/>
                  <a:pt x="2019" y="2797"/>
                </a:cubicBezTo>
                <a:cubicBezTo>
                  <a:pt x="2014" y="2799"/>
                  <a:pt x="2008" y="2801"/>
                  <a:pt x="2004" y="2802"/>
                </a:cubicBezTo>
                <a:cubicBezTo>
                  <a:pt x="1986" y="2809"/>
                  <a:pt x="1971" y="2815"/>
                  <a:pt x="1961" y="2822"/>
                </a:cubicBezTo>
                <a:cubicBezTo>
                  <a:pt x="1954" y="2827"/>
                  <a:pt x="1949" y="2833"/>
                  <a:pt x="1945" y="2840"/>
                </a:cubicBezTo>
                <a:cubicBezTo>
                  <a:pt x="1942" y="2846"/>
                  <a:pt x="1939" y="2852"/>
                  <a:pt x="1939" y="2859"/>
                </a:cubicBezTo>
                <a:cubicBezTo>
                  <a:pt x="1939" y="2865"/>
                  <a:pt x="1941" y="2871"/>
                  <a:pt x="1943" y="2877"/>
                </a:cubicBezTo>
                <a:cubicBezTo>
                  <a:pt x="1944" y="2882"/>
                  <a:pt x="1947" y="2888"/>
                  <a:pt x="1951" y="2893"/>
                </a:cubicBezTo>
                <a:cubicBezTo>
                  <a:pt x="1957" y="2902"/>
                  <a:pt x="1967" y="2910"/>
                  <a:pt x="1978" y="2918"/>
                </a:cubicBezTo>
                <a:cubicBezTo>
                  <a:pt x="1983" y="2920"/>
                  <a:pt x="1987" y="2923"/>
                  <a:pt x="1992" y="2925"/>
                </a:cubicBezTo>
                <a:cubicBezTo>
                  <a:pt x="2000" y="2929"/>
                  <a:pt x="2010" y="2932"/>
                  <a:pt x="2021" y="2936"/>
                </a:cubicBezTo>
                <a:cubicBezTo>
                  <a:pt x="2027" y="2938"/>
                  <a:pt x="2034" y="2941"/>
                  <a:pt x="2041" y="2943"/>
                </a:cubicBezTo>
                <a:cubicBezTo>
                  <a:pt x="2058" y="2947"/>
                  <a:pt x="2076" y="2951"/>
                  <a:pt x="2098" y="2953"/>
                </a:cubicBezTo>
                <a:cubicBezTo>
                  <a:pt x="2140" y="2958"/>
                  <a:pt x="2189" y="2959"/>
                  <a:pt x="2238" y="2960"/>
                </a:cubicBezTo>
                <a:cubicBezTo>
                  <a:pt x="2392" y="2957"/>
                  <a:pt x="2586" y="2941"/>
                  <a:pt x="2777" y="2920"/>
                </a:cubicBezTo>
                <a:cubicBezTo>
                  <a:pt x="2854" y="2909"/>
                  <a:pt x="2933" y="2897"/>
                  <a:pt x="3020" y="2882"/>
                </a:cubicBezTo>
                <a:cubicBezTo>
                  <a:pt x="3115" y="2866"/>
                  <a:pt x="3184" y="2852"/>
                  <a:pt x="3245" y="2840"/>
                </a:cubicBezTo>
                <a:cubicBezTo>
                  <a:pt x="3246" y="2840"/>
                  <a:pt x="3246" y="2840"/>
                  <a:pt x="3247" y="2840"/>
                </a:cubicBezTo>
                <a:cubicBezTo>
                  <a:pt x="3285" y="2832"/>
                  <a:pt x="3322" y="2823"/>
                  <a:pt x="3350" y="2815"/>
                </a:cubicBezTo>
                <a:cubicBezTo>
                  <a:pt x="3377" y="2807"/>
                  <a:pt x="3399" y="2801"/>
                  <a:pt x="3418" y="2793"/>
                </a:cubicBezTo>
                <a:cubicBezTo>
                  <a:pt x="3436" y="2786"/>
                  <a:pt x="3451" y="2778"/>
                  <a:pt x="3463" y="2769"/>
                </a:cubicBezTo>
                <a:cubicBezTo>
                  <a:pt x="3469" y="2763"/>
                  <a:pt x="3475" y="2757"/>
                  <a:pt x="3480" y="2751"/>
                </a:cubicBezTo>
                <a:cubicBezTo>
                  <a:pt x="3480" y="2751"/>
                  <a:pt x="3481" y="2751"/>
                  <a:pt x="3481" y="2751"/>
                </a:cubicBezTo>
                <a:cubicBezTo>
                  <a:pt x="3481" y="2751"/>
                  <a:pt x="3481" y="2749"/>
                  <a:pt x="3481" y="2749"/>
                </a:cubicBezTo>
                <a:cubicBezTo>
                  <a:pt x="3481" y="2749"/>
                  <a:pt x="3482" y="2749"/>
                  <a:pt x="3482" y="2749"/>
                </a:cubicBezTo>
                <a:cubicBezTo>
                  <a:pt x="3483" y="2749"/>
                  <a:pt x="3482" y="2748"/>
                  <a:pt x="3482" y="2747"/>
                </a:cubicBezTo>
                <a:cubicBezTo>
                  <a:pt x="3494" y="2715"/>
                  <a:pt x="3503" y="2669"/>
                  <a:pt x="3506" y="2625"/>
                </a:cubicBezTo>
                <a:cubicBezTo>
                  <a:pt x="3504" y="2589"/>
                  <a:pt x="3497" y="2568"/>
                  <a:pt x="3481" y="2559"/>
                </a:cubicBezTo>
                <a:cubicBezTo>
                  <a:pt x="3481" y="2559"/>
                  <a:pt x="3479" y="2559"/>
                  <a:pt x="3478" y="2559"/>
                </a:cubicBezTo>
                <a:cubicBezTo>
                  <a:pt x="3473" y="2557"/>
                  <a:pt x="3468" y="2554"/>
                  <a:pt x="3460" y="2554"/>
                </a:cubicBezTo>
                <a:close/>
                <a:moveTo>
                  <a:pt x="3054" y="3078"/>
                </a:moveTo>
                <a:lnTo>
                  <a:pt x="2995" y="3086"/>
                </a:lnTo>
                <a:cubicBezTo>
                  <a:pt x="2971" y="3096"/>
                  <a:pt x="2947" y="3104"/>
                  <a:pt x="2925" y="3108"/>
                </a:cubicBezTo>
                <a:cubicBezTo>
                  <a:pt x="2875" y="3143"/>
                  <a:pt x="2866" y="3255"/>
                  <a:pt x="2830" y="3690"/>
                </a:cubicBezTo>
                <a:cubicBezTo>
                  <a:pt x="2825" y="3753"/>
                  <a:pt x="2818" y="3815"/>
                  <a:pt x="2811" y="3877"/>
                </a:cubicBezTo>
                <a:cubicBezTo>
                  <a:pt x="2811" y="3877"/>
                  <a:pt x="2811" y="3878"/>
                  <a:pt x="2811" y="3878"/>
                </a:cubicBezTo>
                <a:cubicBezTo>
                  <a:pt x="2796" y="4151"/>
                  <a:pt x="2770" y="4301"/>
                  <a:pt x="2699" y="4507"/>
                </a:cubicBezTo>
                <a:cubicBezTo>
                  <a:pt x="2699" y="4507"/>
                  <a:pt x="2699" y="4508"/>
                  <a:pt x="2699" y="4509"/>
                </a:cubicBezTo>
                <a:cubicBezTo>
                  <a:pt x="2699" y="4509"/>
                  <a:pt x="2698" y="4510"/>
                  <a:pt x="2698" y="4510"/>
                </a:cubicBezTo>
                <a:cubicBezTo>
                  <a:pt x="2658" y="4664"/>
                  <a:pt x="2614" y="4782"/>
                  <a:pt x="2569" y="4850"/>
                </a:cubicBezTo>
                <a:cubicBezTo>
                  <a:pt x="2569" y="4850"/>
                  <a:pt x="2568" y="4851"/>
                  <a:pt x="2568" y="4851"/>
                </a:cubicBezTo>
                <a:cubicBezTo>
                  <a:pt x="2554" y="4885"/>
                  <a:pt x="2540" y="4918"/>
                  <a:pt x="2524" y="4949"/>
                </a:cubicBezTo>
                <a:cubicBezTo>
                  <a:pt x="2524" y="4949"/>
                  <a:pt x="2523" y="4949"/>
                  <a:pt x="2523" y="4949"/>
                </a:cubicBezTo>
                <a:cubicBezTo>
                  <a:pt x="2522" y="4950"/>
                  <a:pt x="2522" y="4951"/>
                  <a:pt x="2522" y="4952"/>
                </a:cubicBezTo>
                <a:cubicBezTo>
                  <a:pt x="2521" y="4953"/>
                  <a:pt x="2521" y="4954"/>
                  <a:pt x="2520" y="4954"/>
                </a:cubicBezTo>
                <a:cubicBezTo>
                  <a:pt x="2519" y="4957"/>
                  <a:pt x="2518" y="4959"/>
                  <a:pt x="2516" y="4961"/>
                </a:cubicBezTo>
                <a:cubicBezTo>
                  <a:pt x="2503" y="4988"/>
                  <a:pt x="2490" y="5015"/>
                  <a:pt x="2475" y="5041"/>
                </a:cubicBezTo>
                <a:cubicBezTo>
                  <a:pt x="2453" y="5126"/>
                  <a:pt x="2336" y="5287"/>
                  <a:pt x="2124" y="5530"/>
                </a:cubicBezTo>
                <a:cubicBezTo>
                  <a:pt x="2122" y="5532"/>
                  <a:pt x="2120" y="5534"/>
                  <a:pt x="2118" y="5537"/>
                </a:cubicBezTo>
                <a:cubicBezTo>
                  <a:pt x="2054" y="5615"/>
                  <a:pt x="1995" y="5690"/>
                  <a:pt x="1910" y="5792"/>
                </a:cubicBezTo>
                <a:cubicBezTo>
                  <a:pt x="1909" y="5793"/>
                  <a:pt x="1908" y="5792"/>
                  <a:pt x="1908" y="5792"/>
                </a:cubicBezTo>
                <a:cubicBezTo>
                  <a:pt x="1874" y="5850"/>
                  <a:pt x="1884" y="5880"/>
                  <a:pt x="1917" y="5925"/>
                </a:cubicBezTo>
                <a:cubicBezTo>
                  <a:pt x="1945" y="5963"/>
                  <a:pt x="1976" y="5994"/>
                  <a:pt x="1996" y="6007"/>
                </a:cubicBezTo>
                <a:cubicBezTo>
                  <a:pt x="1999" y="6007"/>
                  <a:pt x="2000" y="6007"/>
                  <a:pt x="2004" y="6007"/>
                </a:cubicBezTo>
                <a:cubicBezTo>
                  <a:pt x="2008" y="6007"/>
                  <a:pt x="2013" y="6005"/>
                  <a:pt x="2019" y="6002"/>
                </a:cubicBezTo>
                <a:cubicBezTo>
                  <a:pt x="2026" y="5999"/>
                  <a:pt x="2034" y="5994"/>
                  <a:pt x="2043" y="5988"/>
                </a:cubicBezTo>
                <a:cubicBezTo>
                  <a:pt x="2062" y="5975"/>
                  <a:pt x="2084" y="5955"/>
                  <a:pt x="2110" y="5933"/>
                </a:cubicBezTo>
                <a:cubicBezTo>
                  <a:pt x="2135" y="5910"/>
                  <a:pt x="2163" y="5884"/>
                  <a:pt x="2193" y="5854"/>
                </a:cubicBezTo>
                <a:cubicBezTo>
                  <a:pt x="2194" y="5854"/>
                  <a:pt x="2195" y="5853"/>
                  <a:pt x="2196" y="5853"/>
                </a:cubicBezTo>
                <a:cubicBezTo>
                  <a:pt x="2226" y="5823"/>
                  <a:pt x="2257" y="5791"/>
                  <a:pt x="2290" y="5757"/>
                </a:cubicBezTo>
                <a:cubicBezTo>
                  <a:pt x="2343" y="5701"/>
                  <a:pt x="2397" y="5639"/>
                  <a:pt x="2449" y="5579"/>
                </a:cubicBezTo>
                <a:cubicBezTo>
                  <a:pt x="2452" y="5576"/>
                  <a:pt x="2455" y="5574"/>
                  <a:pt x="2458" y="5570"/>
                </a:cubicBezTo>
                <a:cubicBezTo>
                  <a:pt x="2459" y="5569"/>
                  <a:pt x="2460" y="5568"/>
                  <a:pt x="2461" y="5567"/>
                </a:cubicBezTo>
                <a:cubicBezTo>
                  <a:pt x="2462" y="5566"/>
                  <a:pt x="2462" y="5564"/>
                  <a:pt x="2463" y="5563"/>
                </a:cubicBezTo>
                <a:cubicBezTo>
                  <a:pt x="2471" y="5555"/>
                  <a:pt x="2480" y="5545"/>
                  <a:pt x="2487" y="5537"/>
                </a:cubicBezTo>
                <a:cubicBezTo>
                  <a:pt x="2489" y="5535"/>
                  <a:pt x="2489" y="5535"/>
                  <a:pt x="2490" y="5533"/>
                </a:cubicBezTo>
                <a:cubicBezTo>
                  <a:pt x="2520" y="5498"/>
                  <a:pt x="2548" y="5463"/>
                  <a:pt x="2573" y="5430"/>
                </a:cubicBezTo>
                <a:cubicBezTo>
                  <a:pt x="2600" y="5396"/>
                  <a:pt x="2624" y="5363"/>
                  <a:pt x="2644" y="5334"/>
                </a:cubicBezTo>
                <a:cubicBezTo>
                  <a:pt x="2702" y="5238"/>
                  <a:pt x="2754" y="5141"/>
                  <a:pt x="2799" y="5041"/>
                </a:cubicBezTo>
                <a:cubicBezTo>
                  <a:pt x="2799" y="5040"/>
                  <a:pt x="2801" y="5039"/>
                  <a:pt x="2801" y="5038"/>
                </a:cubicBezTo>
                <a:cubicBezTo>
                  <a:pt x="2843" y="4940"/>
                  <a:pt x="2878" y="4831"/>
                  <a:pt x="2911" y="4716"/>
                </a:cubicBezTo>
                <a:cubicBezTo>
                  <a:pt x="2911" y="4716"/>
                  <a:pt x="2913" y="4715"/>
                  <a:pt x="2913" y="4715"/>
                </a:cubicBezTo>
                <a:cubicBezTo>
                  <a:pt x="2925" y="4671"/>
                  <a:pt x="2936" y="4626"/>
                  <a:pt x="2947" y="4580"/>
                </a:cubicBezTo>
                <a:cubicBezTo>
                  <a:pt x="2954" y="4550"/>
                  <a:pt x="2963" y="4520"/>
                  <a:pt x="2970" y="4489"/>
                </a:cubicBezTo>
                <a:cubicBezTo>
                  <a:pt x="2985" y="4421"/>
                  <a:pt x="2998" y="4351"/>
                  <a:pt x="3011" y="4280"/>
                </a:cubicBezTo>
                <a:cubicBezTo>
                  <a:pt x="3012" y="4274"/>
                  <a:pt x="3014" y="4268"/>
                  <a:pt x="3015" y="4262"/>
                </a:cubicBezTo>
                <a:cubicBezTo>
                  <a:pt x="3017" y="4248"/>
                  <a:pt x="3018" y="4235"/>
                  <a:pt x="3020" y="4221"/>
                </a:cubicBezTo>
                <a:cubicBezTo>
                  <a:pt x="3025" y="4189"/>
                  <a:pt x="3029" y="4157"/>
                  <a:pt x="3033" y="4125"/>
                </a:cubicBezTo>
                <a:cubicBezTo>
                  <a:pt x="3052" y="3961"/>
                  <a:pt x="3066" y="3781"/>
                  <a:pt x="3074" y="3578"/>
                </a:cubicBezTo>
                <a:lnTo>
                  <a:pt x="3084" y="3372"/>
                </a:lnTo>
                <a:cubicBezTo>
                  <a:pt x="3083" y="3325"/>
                  <a:pt x="3082" y="3283"/>
                  <a:pt x="3081" y="3248"/>
                </a:cubicBezTo>
                <a:cubicBezTo>
                  <a:pt x="3080" y="3225"/>
                  <a:pt x="3079" y="3208"/>
                  <a:pt x="3078" y="3189"/>
                </a:cubicBezTo>
                <a:cubicBezTo>
                  <a:pt x="3077" y="3172"/>
                  <a:pt x="3076" y="3156"/>
                  <a:pt x="3074" y="3143"/>
                </a:cubicBezTo>
                <a:cubicBezTo>
                  <a:pt x="3074" y="3143"/>
                  <a:pt x="3074" y="3142"/>
                  <a:pt x="3074" y="3141"/>
                </a:cubicBezTo>
                <a:cubicBezTo>
                  <a:pt x="3073" y="3128"/>
                  <a:pt x="3070" y="3115"/>
                  <a:pt x="3068" y="3106"/>
                </a:cubicBezTo>
                <a:cubicBezTo>
                  <a:pt x="3064" y="3092"/>
                  <a:pt x="3060" y="3082"/>
                  <a:pt x="3054" y="3078"/>
                </a:cubicBezTo>
                <a:close/>
                <a:moveTo>
                  <a:pt x="4032" y="3355"/>
                </a:moveTo>
                <a:cubicBezTo>
                  <a:pt x="3992" y="3355"/>
                  <a:pt x="3950" y="3357"/>
                  <a:pt x="3908" y="3360"/>
                </a:cubicBezTo>
                <a:cubicBezTo>
                  <a:pt x="3907" y="3360"/>
                  <a:pt x="3907" y="3360"/>
                  <a:pt x="3906" y="3360"/>
                </a:cubicBezTo>
                <a:cubicBezTo>
                  <a:pt x="3866" y="3363"/>
                  <a:pt x="3825" y="3366"/>
                  <a:pt x="3783" y="3371"/>
                </a:cubicBezTo>
                <a:cubicBezTo>
                  <a:pt x="3692" y="3381"/>
                  <a:pt x="3603" y="3395"/>
                  <a:pt x="3522" y="3411"/>
                </a:cubicBezTo>
                <a:cubicBezTo>
                  <a:pt x="3521" y="3412"/>
                  <a:pt x="3520" y="3413"/>
                  <a:pt x="3520" y="3413"/>
                </a:cubicBezTo>
                <a:cubicBezTo>
                  <a:pt x="3496" y="3418"/>
                  <a:pt x="3471" y="3423"/>
                  <a:pt x="3449" y="3429"/>
                </a:cubicBezTo>
                <a:cubicBezTo>
                  <a:pt x="3446" y="3430"/>
                  <a:pt x="3443" y="3430"/>
                  <a:pt x="3440" y="3431"/>
                </a:cubicBezTo>
                <a:cubicBezTo>
                  <a:pt x="3403" y="3441"/>
                  <a:pt x="3370" y="3450"/>
                  <a:pt x="3341" y="3461"/>
                </a:cubicBezTo>
                <a:cubicBezTo>
                  <a:pt x="3340" y="3461"/>
                  <a:pt x="3340" y="3463"/>
                  <a:pt x="3339" y="3463"/>
                </a:cubicBezTo>
                <a:cubicBezTo>
                  <a:pt x="3332" y="3466"/>
                  <a:pt x="3327" y="3469"/>
                  <a:pt x="3319" y="3472"/>
                </a:cubicBezTo>
                <a:cubicBezTo>
                  <a:pt x="3310" y="3476"/>
                  <a:pt x="3301" y="3480"/>
                  <a:pt x="3293" y="3484"/>
                </a:cubicBezTo>
                <a:cubicBezTo>
                  <a:pt x="3289" y="3486"/>
                  <a:pt x="3286" y="3488"/>
                  <a:pt x="3282" y="3489"/>
                </a:cubicBezTo>
                <a:cubicBezTo>
                  <a:pt x="3281" y="3490"/>
                  <a:pt x="3279" y="3491"/>
                  <a:pt x="3278" y="3491"/>
                </a:cubicBezTo>
                <a:cubicBezTo>
                  <a:pt x="3275" y="3493"/>
                  <a:pt x="3271" y="3495"/>
                  <a:pt x="3268" y="3497"/>
                </a:cubicBezTo>
                <a:cubicBezTo>
                  <a:pt x="3267" y="3497"/>
                  <a:pt x="3267" y="3496"/>
                  <a:pt x="3266" y="3497"/>
                </a:cubicBezTo>
                <a:cubicBezTo>
                  <a:pt x="3255" y="3504"/>
                  <a:pt x="3244" y="3511"/>
                  <a:pt x="3237" y="3518"/>
                </a:cubicBezTo>
                <a:cubicBezTo>
                  <a:pt x="3237" y="3518"/>
                  <a:pt x="3237" y="3519"/>
                  <a:pt x="3237" y="3520"/>
                </a:cubicBezTo>
                <a:cubicBezTo>
                  <a:pt x="3226" y="3542"/>
                  <a:pt x="3223" y="3568"/>
                  <a:pt x="3223" y="3607"/>
                </a:cubicBezTo>
                <a:cubicBezTo>
                  <a:pt x="3223" y="3613"/>
                  <a:pt x="3222" y="3617"/>
                  <a:pt x="3223" y="3621"/>
                </a:cubicBezTo>
                <a:cubicBezTo>
                  <a:pt x="3229" y="3644"/>
                  <a:pt x="3240" y="3663"/>
                  <a:pt x="3255" y="3676"/>
                </a:cubicBezTo>
                <a:cubicBezTo>
                  <a:pt x="3263" y="3682"/>
                  <a:pt x="3271" y="3686"/>
                  <a:pt x="3282" y="3690"/>
                </a:cubicBezTo>
                <a:cubicBezTo>
                  <a:pt x="3285" y="3691"/>
                  <a:pt x="3287" y="3693"/>
                  <a:pt x="3289" y="3694"/>
                </a:cubicBezTo>
                <a:cubicBezTo>
                  <a:pt x="3303" y="3698"/>
                  <a:pt x="3320" y="3700"/>
                  <a:pt x="3338" y="3701"/>
                </a:cubicBezTo>
                <a:cubicBezTo>
                  <a:pt x="3341" y="3701"/>
                  <a:pt x="3343" y="3701"/>
                  <a:pt x="3346" y="3701"/>
                </a:cubicBezTo>
                <a:cubicBezTo>
                  <a:pt x="3367" y="3701"/>
                  <a:pt x="3389" y="3702"/>
                  <a:pt x="3415" y="3699"/>
                </a:cubicBezTo>
                <a:cubicBezTo>
                  <a:pt x="3416" y="3699"/>
                  <a:pt x="3418" y="3697"/>
                  <a:pt x="3419" y="3697"/>
                </a:cubicBezTo>
                <a:cubicBezTo>
                  <a:pt x="3425" y="3696"/>
                  <a:pt x="3428" y="3697"/>
                  <a:pt x="3435" y="3695"/>
                </a:cubicBezTo>
                <a:cubicBezTo>
                  <a:pt x="3456" y="3691"/>
                  <a:pt x="3490" y="3685"/>
                  <a:pt x="3522" y="3681"/>
                </a:cubicBezTo>
                <a:cubicBezTo>
                  <a:pt x="3526" y="3681"/>
                  <a:pt x="3528" y="3680"/>
                  <a:pt x="3531" y="3679"/>
                </a:cubicBezTo>
                <a:cubicBezTo>
                  <a:pt x="3587" y="3667"/>
                  <a:pt x="3646" y="3657"/>
                  <a:pt x="3706" y="3649"/>
                </a:cubicBezTo>
                <a:cubicBezTo>
                  <a:pt x="3707" y="3649"/>
                  <a:pt x="3708" y="3649"/>
                  <a:pt x="3709" y="3649"/>
                </a:cubicBezTo>
                <a:cubicBezTo>
                  <a:pt x="3721" y="3648"/>
                  <a:pt x="3734" y="3647"/>
                  <a:pt x="3746" y="3646"/>
                </a:cubicBezTo>
                <a:cubicBezTo>
                  <a:pt x="3747" y="3646"/>
                  <a:pt x="3747" y="3646"/>
                  <a:pt x="3747" y="3646"/>
                </a:cubicBezTo>
                <a:cubicBezTo>
                  <a:pt x="3808" y="3639"/>
                  <a:pt x="3870" y="3633"/>
                  <a:pt x="3930" y="3630"/>
                </a:cubicBezTo>
                <a:cubicBezTo>
                  <a:pt x="3975" y="3628"/>
                  <a:pt x="4020" y="3626"/>
                  <a:pt x="4064" y="3626"/>
                </a:cubicBezTo>
                <a:cubicBezTo>
                  <a:pt x="4152" y="3627"/>
                  <a:pt x="4235" y="3632"/>
                  <a:pt x="4309" y="3642"/>
                </a:cubicBezTo>
                <a:cubicBezTo>
                  <a:pt x="4347" y="3647"/>
                  <a:pt x="4382" y="3653"/>
                  <a:pt x="4414" y="3660"/>
                </a:cubicBezTo>
                <a:cubicBezTo>
                  <a:pt x="4446" y="3667"/>
                  <a:pt x="4476" y="3677"/>
                  <a:pt x="4501" y="3687"/>
                </a:cubicBezTo>
                <a:cubicBezTo>
                  <a:pt x="4532" y="3698"/>
                  <a:pt x="4559" y="3712"/>
                  <a:pt x="4586" y="3727"/>
                </a:cubicBezTo>
                <a:cubicBezTo>
                  <a:pt x="4587" y="3727"/>
                  <a:pt x="4587" y="3727"/>
                  <a:pt x="4588" y="3727"/>
                </a:cubicBezTo>
                <a:cubicBezTo>
                  <a:pt x="4588" y="3728"/>
                  <a:pt x="4588" y="3727"/>
                  <a:pt x="4589" y="3727"/>
                </a:cubicBezTo>
                <a:cubicBezTo>
                  <a:pt x="4589" y="3728"/>
                  <a:pt x="4590" y="3729"/>
                  <a:pt x="4590" y="3729"/>
                </a:cubicBezTo>
                <a:cubicBezTo>
                  <a:pt x="4605" y="3738"/>
                  <a:pt x="4620" y="3746"/>
                  <a:pt x="4634" y="3756"/>
                </a:cubicBezTo>
                <a:cubicBezTo>
                  <a:pt x="4640" y="3760"/>
                  <a:pt x="4644" y="3763"/>
                  <a:pt x="4650" y="3766"/>
                </a:cubicBezTo>
                <a:cubicBezTo>
                  <a:pt x="4652" y="3768"/>
                  <a:pt x="4655" y="3772"/>
                  <a:pt x="4658" y="3774"/>
                </a:cubicBezTo>
                <a:cubicBezTo>
                  <a:pt x="4665" y="3779"/>
                  <a:pt x="4673" y="3784"/>
                  <a:pt x="4680" y="3790"/>
                </a:cubicBezTo>
                <a:cubicBezTo>
                  <a:pt x="4696" y="3802"/>
                  <a:pt x="4712" y="3815"/>
                  <a:pt x="4725" y="3830"/>
                </a:cubicBezTo>
                <a:cubicBezTo>
                  <a:pt x="4729" y="3834"/>
                  <a:pt x="4732" y="3839"/>
                  <a:pt x="4736" y="3843"/>
                </a:cubicBezTo>
                <a:cubicBezTo>
                  <a:pt x="4737" y="3844"/>
                  <a:pt x="4738" y="3845"/>
                  <a:pt x="4739" y="3846"/>
                </a:cubicBezTo>
                <a:cubicBezTo>
                  <a:pt x="4739" y="3847"/>
                  <a:pt x="4739" y="3847"/>
                  <a:pt x="4740" y="3848"/>
                </a:cubicBezTo>
                <a:cubicBezTo>
                  <a:pt x="4742" y="3851"/>
                  <a:pt x="4746" y="3854"/>
                  <a:pt x="4748" y="3857"/>
                </a:cubicBezTo>
                <a:cubicBezTo>
                  <a:pt x="4749" y="3859"/>
                  <a:pt x="4750" y="3860"/>
                  <a:pt x="4752" y="3862"/>
                </a:cubicBezTo>
                <a:cubicBezTo>
                  <a:pt x="4765" y="3877"/>
                  <a:pt x="4778" y="3893"/>
                  <a:pt x="4789" y="3908"/>
                </a:cubicBezTo>
                <a:cubicBezTo>
                  <a:pt x="4800" y="3925"/>
                  <a:pt x="4810" y="3941"/>
                  <a:pt x="4819" y="3958"/>
                </a:cubicBezTo>
                <a:cubicBezTo>
                  <a:pt x="4829" y="3975"/>
                  <a:pt x="4838" y="3991"/>
                  <a:pt x="4846" y="4008"/>
                </a:cubicBezTo>
                <a:cubicBezTo>
                  <a:pt x="4846" y="4008"/>
                  <a:pt x="4846" y="4009"/>
                  <a:pt x="4846" y="4010"/>
                </a:cubicBezTo>
                <a:cubicBezTo>
                  <a:pt x="4846" y="4010"/>
                  <a:pt x="4847" y="4011"/>
                  <a:pt x="4847" y="4011"/>
                </a:cubicBezTo>
                <a:cubicBezTo>
                  <a:pt x="4855" y="4029"/>
                  <a:pt x="4861" y="4046"/>
                  <a:pt x="4867" y="4063"/>
                </a:cubicBezTo>
                <a:cubicBezTo>
                  <a:pt x="4875" y="4087"/>
                  <a:pt x="4882" y="4111"/>
                  <a:pt x="4887" y="4136"/>
                </a:cubicBezTo>
                <a:cubicBezTo>
                  <a:pt x="4887" y="4136"/>
                  <a:pt x="4888" y="4137"/>
                  <a:pt x="4888" y="4138"/>
                </a:cubicBezTo>
                <a:cubicBezTo>
                  <a:pt x="4925" y="4243"/>
                  <a:pt x="4921" y="4294"/>
                  <a:pt x="4882" y="4404"/>
                </a:cubicBezTo>
                <a:cubicBezTo>
                  <a:pt x="4875" y="4428"/>
                  <a:pt x="4867" y="4452"/>
                  <a:pt x="4858" y="4475"/>
                </a:cubicBezTo>
                <a:cubicBezTo>
                  <a:pt x="4848" y="4499"/>
                  <a:pt x="4837" y="4521"/>
                  <a:pt x="4823" y="4544"/>
                </a:cubicBezTo>
                <a:cubicBezTo>
                  <a:pt x="4805" y="4575"/>
                  <a:pt x="4787" y="4603"/>
                  <a:pt x="4766" y="4628"/>
                </a:cubicBezTo>
                <a:cubicBezTo>
                  <a:pt x="4758" y="4638"/>
                  <a:pt x="4748" y="4646"/>
                  <a:pt x="4739" y="4656"/>
                </a:cubicBezTo>
                <a:cubicBezTo>
                  <a:pt x="4726" y="4669"/>
                  <a:pt x="4713" y="4682"/>
                  <a:pt x="4700" y="4693"/>
                </a:cubicBezTo>
                <a:cubicBezTo>
                  <a:pt x="4691" y="4701"/>
                  <a:pt x="4681" y="4708"/>
                  <a:pt x="4671" y="4715"/>
                </a:cubicBezTo>
                <a:cubicBezTo>
                  <a:pt x="4657" y="4725"/>
                  <a:pt x="4643" y="4735"/>
                  <a:pt x="4629" y="4743"/>
                </a:cubicBezTo>
                <a:cubicBezTo>
                  <a:pt x="4628" y="4743"/>
                  <a:pt x="4628" y="4745"/>
                  <a:pt x="4627" y="4745"/>
                </a:cubicBezTo>
                <a:cubicBezTo>
                  <a:pt x="4617" y="4750"/>
                  <a:pt x="4607" y="4754"/>
                  <a:pt x="4597" y="4759"/>
                </a:cubicBezTo>
                <a:cubicBezTo>
                  <a:pt x="4584" y="4765"/>
                  <a:pt x="4570" y="4769"/>
                  <a:pt x="4557" y="4773"/>
                </a:cubicBezTo>
                <a:cubicBezTo>
                  <a:pt x="4544" y="4777"/>
                  <a:pt x="4532" y="4781"/>
                  <a:pt x="4519" y="4784"/>
                </a:cubicBezTo>
                <a:cubicBezTo>
                  <a:pt x="4507" y="4786"/>
                  <a:pt x="4495" y="4788"/>
                  <a:pt x="4483" y="4789"/>
                </a:cubicBezTo>
                <a:cubicBezTo>
                  <a:pt x="4469" y="4791"/>
                  <a:pt x="4455" y="4793"/>
                  <a:pt x="4440" y="4793"/>
                </a:cubicBezTo>
                <a:cubicBezTo>
                  <a:pt x="4429" y="4793"/>
                  <a:pt x="4417" y="4792"/>
                  <a:pt x="4406" y="4791"/>
                </a:cubicBezTo>
                <a:cubicBezTo>
                  <a:pt x="4392" y="4790"/>
                  <a:pt x="4378" y="4788"/>
                  <a:pt x="4364" y="4786"/>
                </a:cubicBezTo>
                <a:cubicBezTo>
                  <a:pt x="4354" y="4784"/>
                  <a:pt x="4343" y="4783"/>
                  <a:pt x="4333" y="4780"/>
                </a:cubicBezTo>
                <a:cubicBezTo>
                  <a:pt x="4316" y="4776"/>
                  <a:pt x="4301" y="4770"/>
                  <a:pt x="4284" y="4764"/>
                </a:cubicBezTo>
                <a:cubicBezTo>
                  <a:pt x="4281" y="4763"/>
                  <a:pt x="4277" y="4762"/>
                  <a:pt x="4274" y="4761"/>
                </a:cubicBezTo>
                <a:cubicBezTo>
                  <a:pt x="4273" y="4761"/>
                  <a:pt x="4273" y="4761"/>
                  <a:pt x="4272" y="4761"/>
                </a:cubicBezTo>
                <a:cubicBezTo>
                  <a:pt x="4249" y="4751"/>
                  <a:pt x="4226" y="4740"/>
                  <a:pt x="4203" y="4727"/>
                </a:cubicBezTo>
                <a:cubicBezTo>
                  <a:pt x="4174" y="4710"/>
                  <a:pt x="4145" y="4688"/>
                  <a:pt x="4117" y="4665"/>
                </a:cubicBezTo>
                <a:cubicBezTo>
                  <a:pt x="4090" y="4642"/>
                  <a:pt x="4066" y="4617"/>
                  <a:pt x="4042" y="4589"/>
                </a:cubicBezTo>
                <a:cubicBezTo>
                  <a:pt x="4041" y="4588"/>
                  <a:pt x="4041" y="4587"/>
                  <a:pt x="4040" y="4587"/>
                </a:cubicBezTo>
                <a:cubicBezTo>
                  <a:pt x="4040" y="4586"/>
                  <a:pt x="4038" y="4586"/>
                  <a:pt x="4038" y="4585"/>
                </a:cubicBezTo>
                <a:cubicBezTo>
                  <a:pt x="4022" y="4566"/>
                  <a:pt x="4007" y="4546"/>
                  <a:pt x="3993" y="4525"/>
                </a:cubicBezTo>
                <a:cubicBezTo>
                  <a:pt x="3934" y="4437"/>
                  <a:pt x="3890" y="4331"/>
                  <a:pt x="3867" y="4210"/>
                </a:cubicBezTo>
                <a:cubicBezTo>
                  <a:pt x="3864" y="4198"/>
                  <a:pt x="3862" y="4185"/>
                  <a:pt x="3860" y="4173"/>
                </a:cubicBezTo>
                <a:cubicBezTo>
                  <a:pt x="3859" y="4163"/>
                  <a:pt x="3856" y="4153"/>
                  <a:pt x="3855" y="4143"/>
                </a:cubicBezTo>
                <a:cubicBezTo>
                  <a:pt x="3855" y="4142"/>
                  <a:pt x="3855" y="4141"/>
                  <a:pt x="3855" y="4141"/>
                </a:cubicBezTo>
                <a:cubicBezTo>
                  <a:pt x="3851" y="4116"/>
                  <a:pt x="3846" y="4091"/>
                  <a:pt x="3843" y="4065"/>
                </a:cubicBezTo>
                <a:cubicBezTo>
                  <a:pt x="3830" y="3937"/>
                  <a:pt x="3818" y="3880"/>
                  <a:pt x="3787" y="3855"/>
                </a:cubicBezTo>
                <a:cubicBezTo>
                  <a:pt x="3775" y="3852"/>
                  <a:pt x="3763" y="3850"/>
                  <a:pt x="3746" y="3850"/>
                </a:cubicBezTo>
                <a:cubicBezTo>
                  <a:pt x="3733" y="3850"/>
                  <a:pt x="3720" y="3853"/>
                  <a:pt x="3709" y="3855"/>
                </a:cubicBezTo>
                <a:cubicBezTo>
                  <a:pt x="3709" y="3855"/>
                  <a:pt x="3708" y="3855"/>
                  <a:pt x="3708" y="3855"/>
                </a:cubicBezTo>
                <a:cubicBezTo>
                  <a:pt x="3699" y="3857"/>
                  <a:pt x="3691" y="3860"/>
                  <a:pt x="3684" y="3864"/>
                </a:cubicBezTo>
                <a:cubicBezTo>
                  <a:pt x="3683" y="3865"/>
                  <a:pt x="3682" y="3865"/>
                  <a:pt x="3681" y="3866"/>
                </a:cubicBezTo>
                <a:cubicBezTo>
                  <a:pt x="3681" y="3866"/>
                  <a:pt x="3680" y="3866"/>
                  <a:pt x="3680" y="3866"/>
                </a:cubicBezTo>
                <a:cubicBezTo>
                  <a:pt x="3679" y="3866"/>
                  <a:pt x="3678" y="3867"/>
                  <a:pt x="3677" y="3868"/>
                </a:cubicBezTo>
                <a:cubicBezTo>
                  <a:pt x="3669" y="3873"/>
                  <a:pt x="3661" y="3880"/>
                  <a:pt x="3655" y="3887"/>
                </a:cubicBezTo>
                <a:cubicBezTo>
                  <a:pt x="3654" y="3888"/>
                  <a:pt x="3654" y="3887"/>
                  <a:pt x="3653" y="3887"/>
                </a:cubicBezTo>
                <a:cubicBezTo>
                  <a:pt x="3653" y="3887"/>
                  <a:pt x="3654" y="3889"/>
                  <a:pt x="3653" y="3889"/>
                </a:cubicBezTo>
                <a:cubicBezTo>
                  <a:pt x="3647" y="3897"/>
                  <a:pt x="3640" y="3905"/>
                  <a:pt x="3635" y="3916"/>
                </a:cubicBezTo>
                <a:cubicBezTo>
                  <a:pt x="3635" y="3916"/>
                  <a:pt x="3634" y="3915"/>
                  <a:pt x="3633" y="3916"/>
                </a:cubicBezTo>
                <a:cubicBezTo>
                  <a:pt x="3628" y="3951"/>
                  <a:pt x="3628" y="4002"/>
                  <a:pt x="3628" y="4077"/>
                </a:cubicBezTo>
                <a:cubicBezTo>
                  <a:pt x="3628" y="4183"/>
                  <a:pt x="3637" y="4279"/>
                  <a:pt x="3655" y="4368"/>
                </a:cubicBezTo>
                <a:cubicBezTo>
                  <a:pt x="3663" y="4402"/>
                  <a:pt x="3673" y="4436"/>
                  <a:pt x="3684" y="4468"/>
                </a:cubicBezTo>
                <a:cubicBezTo>
                  <a:pt x="3689" y="4483"/>
                  <a:pt x="3695" y="4497"/>
                  <a:pt x="3701" y="4512"/>
                </a:cubicBezTo>
                <a:cubicBezTo>
                  <a:pt x="3705" y="4522"/>
                  <a:pt x="3709" y="4531"/>
                  <a:pt x="3713" y="4541"/>
                </a:cubicBezTo>
                <a:cubicBezTo>
                  <a:pt x="3714" y="4543"/>
                  <a:pt x="3716" y="4547"/>
                  <a:pt x="3717" y="4549"/>
                </a:cubicBezTo>
                <a:cubicBezTo>
                  <a:pt x="3719" y="4554"/>
                  <a:pt x="3720" y="4559"/>
                  <a:pt x="3722" y="4564"/>
                </a:cubicBezTo>
                <a:cubicBezTo>
                  <a:pt x="3729" y="4578"/>
                  <a:pt x="3735" y="4594"/>
                  <a:pt x="3742" y="4608"/>
                </a:cubicBezTo>
                <a:cubicBezTo>
                  <a:pt x="3746" y="4615"/>
                  <a:pt x="3750" y="4624"/>
                  <a:pt x="3754" y="4631"/>
                </a:cubicBezTo>
                <a:cubicBezTo>
                  <a:pt x="3754" y="4632"/>
                  <a:pt x="3755" y="4631"/>
                  <a:pt x="3755" y="4631"/>
                </a:cubicBezTo>
                <a:cubicBezTo>
                  <a:pt x="3770" y="4659"/>
                  <a:pt x="3784" y="4684"/>
                  <a:pt x="3800" y="4709"/>
                </a:cubicBezTo>
                <a:cubicBezTo>
                  <a:pt x="3801" y="4710"/>
                  <a:pt x="3802" y="4711"/>
                  <a:pt x="3802" y="4711"/>
                </a:cubicBezTo>
                <a:cubicBezTo>
                  <a:pt x="3807" y="4719"/>
                  <a:pt x="3812" y="4728"/>
                  <a:pt x="3818" y="4736"/>
                </a:cubicBezTo>
                <a:cubicBezTo>
                  <a:pt x="3818" y="4736"/>
                  <a:pt x="3819" y="4736"/>
                  <a:pt x="3819" y="4736"/>
                </a:cubicBezTo>
                <a:cubicBezTo>
                  <a:pt x="3839" y="4765"/>
                  <a:pt x="3860" y="4792"/>
                  <a:pt x="3883" y="4818"/>
                </a:cubicBezTo>
                <a:cubicBezTo>
                  <a:pt x="3887" y="4823"/>
                  <a:pt x="3892" y="4828"/>
                  <a:pt x="3897" y="4834"/>
                </a:cubicBezTo>
                <a:cubicBezTo>
                  <a:pt x="3898" y="4834"/>
                  <a:pt x="3899" y="4835"/>
                  <a:pt x="3900" y="4835"/>
                </a:cubicBezTo>
                <a:cubicBezTo>
                  <a:pt x="3900" y="4835"/>
                  <a:pt x="3900" y="4837"/>
                  <a:pt x="3900" y="4837"/>
                </a:cubicBezTo>
                <a:cubicBezTo>
                  <a:pt x="3924" y="4863"/>
                  <a:pt x="3949" y="4888"/>
                  <a:pt x="3975" y="4910"/>
                </a:cubicBezTo>
                <a:cubicBezTo>
                  <a:pt x="3976" y="4910"/>
                  <a:pt x="3977" y="4910"/>
                  <a:pt x="3977" y="4910"/>
                </a:cubicBezTo>
                <a:cubicBezTo>
                  <a:pt x="3981" y="4914"/>
                  <a:pt x="3986" y="4917"/>
                  <a:pt x="3991" y="4921"/>
                </a:cubicBezTo>
                <a:cubicBezTo>
                  <a:pt x="3992" y="4921"/>
                  <a:pt x="3992" y="4922"/>
                  <a:pt x="3993" y="4922"/>
                </a:cubicBezTo>
                <a:cubicBezTo>
                  <a:pt x="3993" y="4923"/>
                  <a:pt x="3995" y="4924"/>
                  <a:pt x="3995" y="4924"/>
                </a:cubicBezTo>
                <a:cubicBezTo>
                  <a:pt x="3997" y="4925"/>
                  <a:pt x="3998" y="4925"/>
                  <a:pt x="3999" y="4926"/>
                </a:cubicBezTo>
                <a:cubicBezTo>
                  <a:pt x="4009" y="4933"/>
                  <a:pt x="4021" y="4942"/>
                  <a:pt x="4031" y="4949"/>
                </a:cubicBezTo>
                <a:cubicBezTo>
                  <a:pt x="4064" y="4971"/>
                  <a:pt x="4101" y="4992"/>
                  <a:pt x="4138" y="5011"/>
                </a:cubicBezTo>
                <a:cubicBezTo>
                  <a:pt x="4139" y="5011"/>
                  <a:pt x="4140" y="5011"/>
                  <a:pt x="4140" y="5011"/>
                </a:cubicBezTo>
                <a:cubicBezTo>
                  <a:pt x="4140" y="5011"/>
                  <a:pt x="4140" y="5013"/>
                  <a:pt x="4140" y="5013"/>
                </a:cubicBezTo>
                <a:cubicBezTo>
                  <a:pt x="4147" y="5017"/>
                  <a:pt x="4154" y="5020"/>
                  <a:pt x="4162" y="5024"/>
                </a:cubicBezTo>
                <a:cubicBezTo>
                  <a:pt x="4174" y="5029"/>
                  <a:pt x="4186" y="5033"/>
                  <a:pt x="4198" y="5038"/>
                </a:cubicBezTo>
                <a:cubicBezTo>
                  <a:pt x="4198" y="5038"/>
                  <a:pt x="4199" y="5039"/>
                  <a:pt x="4199" y="5039"/>
                </a:cubicBezTo>
                <a:cubicBezTo>
                  <a:pt x="4202" y="5040"/>
                  <a:pt x="4205" y="5040"/>
                  <a:pt x="4207" y="5041"/>
                </a:cubicBezTo>
                <a:cubicBezTo>
                  <a:pt x="4208" y="5041"/>
                  <a:pt x="4208" y="5041"/>
                  <a:pt x="4209" y="5041"/>
                </a:cubicBezTo>
                <a:cubicBezTo>
                  <a:pt x="4227" y="5047"/>
                  <a:pt x="4248" y="5053"/>
                  <a:pt x="4271" y="5057"/>
                </a:cubicBezTo>
                <a:cubicBezTo>
                  <a:pt x="4279" y="5059"/>
                  <a:pt x="4288" y="5059"/>
                  <a:pt x="4296" y="5061"/>
                </a:cubicBezTo>
                <a:cubicBezTo>
                  <a:pt x="4316" y="5064"/>
                  <a:pt x="4337" y="5068"/>
                  <a:pt x="4358" y="5070"/>
                </a:cubicBezTo>
                <a:cubicBezTo>
                  <a:pt x="4373" y="5071"/>
                  <a:pt x="4388" y="5072"/>
                  <a:pt x="4403" y="5073"/>
                </a:cubicBezTo>
                <a:cubicBezTo>
                  <a:pt x="4419" y="5074"/>
                  <a:pt x="4436" y="5075"/>
                  <a:pt x="4451" y="5075"/>
                </a:cubicBezTo>
                <a:cubicBezTo>
                  <a:pt x="4482" y="5075"/>
                  <a:pt x="4512" y="5073"/>
                  <a:pt x="4540" y="5070"/>
                </a:cubicBezTo>
                <a:cubicBezTo>
                  <a:pt x="4570" y="5066"/>
                  <a:pt x="4600" y="5061"/>
                  <a:pt x="4629" y="5054"/>
                </a:cubicBezTo>
                <a:cubicBezTo>
                  <a:pt x="4629" y="5054"/>
                  <a:pt x="4629" y="5054"/>
                  <a:pt x="4630" y="5054"/>
                </a:cubicBezTo>
                <a:cubicBezTo>
                  <a:pt x="4657" y="5047"/>
                  <a:pt x="4684" y="5037"/>
                  <a:pt x="4709" y="5027"/>
                </a:cubicBezTo>
                <a:cubicBezTo>
                  <a:pt x="4725" y="5021"/>
                  <a:pt x="4741" y="5015"/>
                  <a:pt x="4756" y="5008"/>
                </a:cubicBezTo>
                <a:cubicBezTo>
                  <a:pt x="4759" y="5006"/>
                  <a:pt x="4762" y="5004"/>
                  <a:pt x="4765" y="5002"/>
                </a:cubicBezTo>
                <a:cubicBezTo>
                  <a:pt x="4832" y="4968"/>
                  <a:pt x="4894" y="4923"/>
                  <a:pt x="4949" y="4871"/>
                </a:cubicBezTo>
                <a:cubicBezTo>
                  <a:pt x="4950" y="4870"/>
                  <a:pt x="4950" y="4871"/>
                  <a:pt x="4951" y="4871"/>
                </a:cubicBezTo>
                <a:cubicBezTo>
                  <a:pt x="4952" y="4869"/>
                  <a:pt x="4954" y="4867"/>
                  <a:pt x="4956" y="4865"/>
                </a:cubicBezTo>
                <a:cubicBezTo>
                  <a:pt x="4956" y="4865"/>
                  <a:pt x="4957" y="4866"/>
                  <a:pt x="4957" y="4865"/>
                </a:cubicBezTo>
                <a:cubicBezTo>
                  <a:pt x="4960" y="4863"/>
                  <a:pt x="4962" y="4861"/>
                  <a:pt x="4964" y="4858"/>
                </a:cubicBezTo>
                <a:cubicBezTo>
                  <a:pt x="5130" y="4686"/>
                  <a:pt x="5217" y="4431"/>
                  <a:pt x="5188" y="4175"/>
                </a:cubicBezTo>
                <a:cubicBezTo>
                  <a:pt x="5179" y="4134"/>
                  <a:pt x="5167" y="4089"/>
                  <a:pt x="5151" y="4031"/>
                </a:cubicBezTo>
                <a:cubicBezTo>
                  <a:pt x="5122" y="3928"/>
                  <a:pt x="5076" y="3836"/>
                  <a:pt x="5018" y="3756"/>
                </a:cubicBezTo>
                <a:cubicBezTo>
                  <a:pt x="4927" y="3648"/>
                  <a:pt x="4787" y="3547"/>
                  <a:pt x="4633" y="3474"/>
                </a:cubicBezTo>
                <a:cubicBezTo>
                  <a:pt x="4632" y="3473"/>
                  <a:pt x="4631" y="3472"/>
                  <a:pt x="4630" y="3472"/>
                </a:cubicBezTo>
                <a:cubicBezTo>
                  <a:pt x="4624" y="3469"/>
                  <a:pt x="4617" y="3467"/>
                  <a:pt x="4610" y="3465"/>
                </a:cubicBezTo>
                <a:cubicBezTo>
                  <a:pt x="4596" y="3459"/>
                  <a:pt x="4583" y="3452"/>
                  <a:pt x="4569" y="3447"/>
                </a:cubicBezTo>
                <a:cubicBezTo>
                  <a:pt x="4569" y="3447"/>
                  <a:pt x="4568" y="3447"/>
                  <a:pt x="4568" y="3447"/>
                </a:cubicBezTo>
                <a:cubicBezTo>
                  <a:pt x="4546" y="3439"/>
                  <a:pt x="4524" y="3431"/>
                  <a:pt x="4501" y="3424"/>
                </a:cubicBezTo>
                <a:cubicBezTo>
                  <a:pt x="4483" y="3418"/>
                  <a:pt x="4466" y="3411"/>
                  <a:pt x="4447" y="3406"/>
                </a:cubicBezTo>
                <a:cubicBezTo>
                  <a:pt x="4431" y="3402"/>
                  <a:pt x="4414" y="3399"/>
                  <a:pt x="4398" y="3395"/>
                </a:cubicBezTo>
                <a:cubicBezTo>
                  <a:pt x="4395" y="3395"/>
                  <a:pt x="4391" y="3393"/>
                  <a:pt x="4387" y="3392"/>
                </a:cubicBezTo>
                <a:cubicBezTo>
                  <a:pt x="4381" y="3390"/>
                  <a:pt x="4376" y="3390"/>
                  <a:pt x="4369" y="3388"/>
                </a:cubicBezTo>
                <a:cubicBezTo>
                  <a:pt x="4362" y="3387"/>
                  <a:pt x="4355" y="3384"/>
                  <a:pt x="4348" y="3383"/>
                </a:cubicBezTo>
                <a:cubicBezTo>
                  <a:pt x="4347" y="3383"/>
                  <a:pt x="4347" y="3383"/>
                  <a:pt x="4346" y="3383"/>
                </a:cubicBezTo>
                <a:cubicBezTo>
                  <a:pt x="4345" y="3383"/>
                  <a:pt x="4344" y="3381"/>
                  <a:pt x="4342" y="3381"/>
                </a:cubicBezTo>
                <a:cubicBezTo>
                  <a:pt x="4334" y="3379"/>
                  <a:pt x="4326" y="3377"/>
                  <a:pt x="4317" y="3376"/>
                </a:cubicBezTo>
                <a:cubicBezTo>
                  <a:pt x="4271" y="3368"/>
                  <a:pt x="4224" y="3362"/>
                  <a:pt x="4177" y="3358"/>
                </a:cubicBezTo>
                <a:cubicBezTo>
                  <a:pt x="4131" y="3355"/>
                  <a:pt x="4083" y="3354"/>
                  <a:pt x="4032" y="3355"/>
                </a:cubicBezTo>
                <a:close/>
                <a:moveTo>
                  <a:pt x="1651" y="6398"/>
                </a:moveTo>
                <a:cubicBezTo>
                  <a:pt x="1729" y="6388"/>
                  <a:pt x="1795" y="6483"/>
                  <a:pt x="1910" y="6678"/>
                </a:cubicBezTo>
                <a:cubicBezTo>
                  <a:pt x="1937" y="6725"/>
                  <a:pt x="1963" y="6771"/>
                  <a:pt x="1988" y="6817"/>
                </a:cubicBezTo>
                <a:cubicBezTo>
                  <a:pt x="2038" y="6909"/>
                  <a:pt x="2084" y="7001"/>
                  <a:pt x="2126" y="7092"/>
                </a:cubicBezTo>
                <a:cubicBezTo>
                  <a:pt x="2249" y="7365"/>
                  <a:pt x="2334" y="7632"/>
                  <a:pt x="2381" y="7898"/>
                </a:cubicBezTo>
                <a:cubicBezTo>
                  <a:pt x="2383" y="7906"/>
                  <a:pt x="2383" y="7914"/>
                  <a:pt x="2384" y="7921"/>
                </a:cubicBezTo>
                <a:cubicBezTo>
                  <a:pt x="2398" y="8002"/>
                  <a:pt x="2408" y="8083"/>
                  <a:pt x="2414" y="8164"/>
                </a:cubicBezTo>
                <a:cubicBezTo>
                  <a:pt x="2418" y="8209"/>
                  <a:pt x="2421" y="8253"/>
                  <a:pt x="2422" y="8297"/>
                </a:cubicBezTo>
                <a:cubicBezTo>
                  <a:pt x="2424" y="8342"/>
                  <a:pt x="2424" y="8385"/>
                  <a:pt x="2424" y="8429"/>
                </a:cubicBezTo>
                <a:cubicBezTo>
                  <a:pt x="2423" y="8473"/>
                  <a:pt x="2421" y="8518"/>
                  <a:pt x="2418" y="8562"/>
                </a:cubicBezTo>
                <a:cubicBezTo>
                  <a:pt x="2413" y="8651"/>
                  <a:pt x="2403" y="8740"/>
                  <a:pt x="2389" y="8828"/>
                </a:cubicBezTo>
                <a:cubicBezTo>
                  <a:pt x="2341" y="9137"/>
                  <a:pt x="2225" y="9514"/>
                  <a:pt x="2074" y="9871"/>
                </a:cubicBezTo>
                <a:cubicBezTo>
                  <a:pt x="2013" y="10013"/>
                  <a:pt x="1946" y="10152"/>
                  <a:pt x="1876" y="10282"/>
                </a:cubicBezTo>
                <a:cubicBezTo>
                  <a:pt x="1842" y="10348"/>
                  <a:pt x="1807" y="10411"/>
                  <a:pt x="1770" y="10471"/>
                </a:cubicBezTo>
                <a:cubicBezTo>
                  <a:pt x="1712" y="10567"/>
                  <a:pt x="1659" y="10661"/>
                  <a:pt x="1621" y="10735"/>
                </a:cubicBezTo>
                <a:cubicBezTo>
                  <a:pt x="1582" y="10809"/>
                  <a:pt x="1558" y="10863"/>
                  <a:pt x="1558" y="10879"/>
                </a:cubicBezTo>
                <a:cubicBezTo>
                  <a:pt x="1558" y="10902"/>
                  <a:pt x="1548" y="10929"/>
                  <a:pt x="1533" y="10950"/>
                </a:cubicBezTo>
                <a:cubicBezTo>
                  <a:pt x="1528" y="10957"/>
                  <a:pt x="1522" y="10963"/>
                  <a:pt x="1516" y="10968"/>
                </a:cubicBezTo>
                <a:cubicBezTo>
                  <a:pt x="1512" y="10971"/>
                  <a:pt x="1508" y="10970"/>
                  <a:pt x="1503" y="10966"/>
                </a:cubicBezTo>
                <a:cubicBezTo>
                  <a:pt x="1497" y="10962"/>
                  <a:pt x="1490" y="10954"/>
                  <a:pt x="1483" y="10943"/>
                </a:cubicBezTo>
                <a:cubicBezTo>
                  <a:pt x="1438" y="10876"/>
                  <a:pt x="1360" y="10694"/>
                  <a:pt x="1276" y="10467"/>
                </a:cubicBezTo>
                <a:cubicBezTo>
                  <a:pt x="1248" y="10391"/>
                  <a:pt x="1220" y="10311"/>
                  <a:pt x="1191" y="10227"/>
                </a:cubicBezTo>
                <a:cubicBezTo>
                  <a:pt x="1134" y="10061"/>
                  <a:pt x="1078" y="9885"/>
                  <a:pt x="1030" y="9718"/>
                </a:cubicBezTo>
                <a:cubicBezTo>
                  <a:pt x="1006" y="9634"/>
                  <a:pt x="984" y="9554"/>
                  <a:pt x="965" y="9478"/>
                </a:cubicBezTo>
                <a:cubicBezTo>
                  <a:pt x="947" y="9406"/>
                  <a:pt x="931" y="9335"/>
                  <a:pt x="916" y="9265"/>
                </a:cubicBezTo>
                <a:cubicBezTo>
                  <a:pt x="886" y="9126"/>
                  <a:pt x="862" y="8993"/>
                  <a:pt x="844" y="8864"/>
                </a:cubicBezTo>
                <a:cubicBezTo>
                  <a:pt x="809" y="8606"/>
                  <a:pt x="799" y="8368"/>
                  <a:pt x="815" y="8143"/>
                </a:cubicBezTo>
                <a:cubicBezTo>
                  <a:pt x="823" y="8031"/>
                  <a:pt x="838" y="7921"/>
                  <a:pt x="859" y="7815"/>
                </a:cubicBezTo>
                <a:cubicBezTo>
                  <a:pt x="890" y="7655"/>
                  <a:pt x="935" y="7500"/>
                  <a:pt x="996" y="7349"/>
                </a:cubicBezTo>
                <a:cubicBezTo>
                  <a:pt x="1017" y="7299"/>
                  <a:pt x="1039" y="7250"/>
                  <a:pt x="1063" y="7200"/>
                </a:cubicBezTo>
                <a:cubicBezTo>
                  <a:pt x="1110" y="7101"/>
                  <a:pt x="1165" y="7000"/>
                  <a:pt x="1226" y="6902"/>
                </a:cubicBezTo>
                <a:cubicBezTo>
                  <a:pt x="1256" y="6853"/>
                  <a:pt x="1290" y="6804"/>
                  <a:pt x="1324" y="6755"/>
                </a:cubicBezTo>
                <a:cubicBezTo>
                  <a:pt x="1444" y="6582"/>
                  <a:pt x="1523" y="6474"/>
                  <a:pt x="1589" y="6426"/>
                </a:cubicBezTo>
                <a:cubicBezTo>
                  <a:pt x="1611" y="6410"/>
                  <a:pt x="1632" y="6400"/>
                  <a:pt x="1651" y="6398"/>
                </a:cubicBezTo>
                <a:close/>
                <a:moveTo>
                  <a:pt x="1163" y="11385"/>
                </a:moveTo>
                <a:cubicBezTo>
                  <a:pt x="1157" y="11387"/>
                  <a:pt x="1151" y="11391"/>
                  <a:pt x="1144" y="11397"/>
                </a:cubicBezTo>
                <a:cubicBezTo>
                  <a:pt x="1142" y="11399"/>
                  <a:pt x="1140" y="11401"/>
                  <a:pt x="1138" y="11403"/>
                </a:cubicBezTo>
                <a:cubicBezTo>
                  <a:pt x="1134" y="11407"/>
                  <a:pt x="1128" y="11413"/>
                  <a:pt x="1124" y="11419"/>
                </a:cubicBezTo>
                <a:cubicBezTo>
                  <a:pt x="1113" y="11432"/>
                  <a:pt x="1101" y="11451"/>
                  <a:pt x="1088" y="11472"/>
                </a:cubicBezTo>
                <a:cubicBezTo>
                  <a:pt x="1088" y="11472"/>
                  <a:pt x="1087" y="11474"/>
                  <a:pt x="1087" y="11474"/>
                </a:cubicBezTo>
                <a:cubicBezTo>
                  <a:pt x="1084" y="11479"/>
                  <a:pt x="1081" y="11484"/>
                  <a:pt x="1077" y="11490"/>
                </a:cubicBezTo>
                <a:cubicBezTo>
                  <a:pt x="1076" y="11492"/>
                  <a:pt x="1075" y="11494"/>
                  <a:pt x="1075" y="11495"/>
                </a:cubicBezTo>
                <a:cubicBezTo>
                  <a:pt x="1074" y="11497"/>
                  <a:pt x="1073" y="11499"/>
                  <a:pt x="1072" y="11500"/>
                </a:cubicBezTo>
                <a:cubicBezTo>
                  <a:pt x="1072" y="11501"/>
                  <a:pt x="1071" y="11502"/>
                  <a:pt x="1071" y="11502"/>
                </a:cubicBezTo>
                <a:cubicBezTo>
                  <a:pt x="1060" y="11522"/>
                  <a:pt x="1048" y="11544"/>
                  <a:pt x="1035" y="11570"/>
                </a:cubicBezTo>
                <a:cubicBezTo>
                  <a:pt x="1009" y="11621"/>
                  <a:pt x="980" y="11681"/>
                  <a:pt x="943" y="11760"/>
                </a:cubicBezTo>
                <a:cubicBezTo>
                  <a:pt x="911" y="11830"/>
                  <a:pt x="882" y="11896"/>
                  <a:pt x="855" y="11959"/>
                </a:cubicBezTo>
                <a:cubicBezTo>
                  <a:pt x="854" y="11960"/>
                  <a:pt x="853" y="11961"/>
                  <a:pt x="852" y="11962"/>
                </a:cubicBezTo>
                <a:cubicBezTo>
                  <a:pt x="852" y="11963"/>
                  <a:pt x="851" y="11963"/>
                  <a:pt x="851" y="11964"/>
                </a:cubicBezTo>
                <a:cubicBezTo>
                  <a:pt x="851" y="11964"/>
                  <a:pt x="851" y="11965"/>
                  <a:pt x="851" y="11966"/>
                </a:cubicBezTo>
                <a:cubicBezTo>
                  <a:pt x="835" y="12002"/>
                  <a:pt x="822" y="12035"/>
                  <a:pt x="808" y="12069"/>
                </a:cubicBezTo>
                <a:cubicBezTo>
                  <a:pt x="807" y="12072"/>
                  <a:pt x="804" y="12076"/>
                  <a:pt x="803" y="12079"/>
                </a:cubicBezTo>
                <a:cubicBezTo>
                  <a:pt x="802" y="12081"/>
                  <a:pt x="802" y="12081"/>
                  <a:pt x="802" y="12083"/>
                </a:cubicBezTo>
                <a:cubicBezTo>
                  <a:pt x="801" y="12085"/>
                  <a:pt x="800" y="12089"/>
                  <a:pt x="799" y="12092"/>
                </a:cubicBezTo>
                <a:cubicBezTo>
                  <a:pt x="795" y="12101"/>
                  <a:pt x="791" y="12111"/>
                  <a:pt x="787" y="12120"/>
                </a:cubicBezTo>
                <a:cubicBezTo>
                  <a:pt x="786" y="12122"/>
                  <a:pt x="785" y="12124"/>
                  <a:pt x="784" y="12125"/>
                </a:cubicBezTo>
                <a:cubicBezTo>
                  <a:pt x="695" y="12376"/>
                  <a:pt x="632" y="12631"/>
                  <a:pt x="596" y="12876"/>
                </a:cubicBezTo>
                <a:cubicBezTo>
                  <a:pt x="596" y="12877"/>
                  <a:pt x="596" y="12878"/>
                  <a:pt x="596" y="12878"/>
                </a:cubicBezTo>
                <a:cubicBezTo>
                  <a:pt x="596" y="12882"/>
                  <a:pt x="595" y="12885"/>
                  <a:pt x="595" y="12889"/>
                </a:cubicBezTo>
                <a:cubicBezTo>
                  <a:pt x="595" y="12891"/>
                  <a:pt x="595" y="12894"/>
                  <a:pt x="595" y="12896"/>
                </a:cubicBezTo>
                <a:cubicBezTo>
                  <a:pt x="595" y="12898"/>
                  <a:pt x="595" y="12901"/>
                  <a:pt x="595" y="12903"/>
                </a:cubicBezTo>
                <a:cubicBezTo>
                  <a:pt x="595" y="12907"/>
                  <a:pt x="594" y="12912"/>
                  <a:pt x="594" y="12916"/>
                </a:cubicBezTo>
                <a:cubicBezTo>
                  <a:pt x="591" y="12954"/>
                  <a:pt x="587" y="12992"/>
                  <a:pt x="586" y="13033"/>
                </a:cubicBezTo>
                <a:cubicBezTo>
                  <a:pt x="583" y="13088"/>
                  <a:pt x="583" y="13148"/>
                  <a:pt x="583" y="13208"/>
                </a:cubicBezTo>
                <a:cubicBezTo>
                  <a:pt x="583" y="13332"/>
                  <a:pt x="585" y="13434"/>
                  <a:pt x="591" y="13525"/>
                </a:cubicBezTo>
                <a:cubicBezTo>
                  <a:pt x="594" y="13566"/>
                  <a:pt x="597" y="13605"/>
                  <a:pt x="602" y="13642"/>
                </a:cubicBezTo>
                <a:cubicBezTo>
                  <a:pt x="603" y="13651"/>
                  <a:pt x="604" y="13659"/>
                  <a:pt x="606" y="13668"/>
                </a:cubicBezTo>
                <a:cubicBezTo>
                  <a:pt x="609" y="13695"/>
                  <a:pt x="613" y="13720"/>
                  <a:pt x="618" y="13745"/>
                </a:cubicBezTo>
                <a:cubicBezTo>
                  <a:pt x="618" y="13745"/>
                  <a:pt x="619" y="13746"/>
                  <a:pt x="619" y="13746"/>
                </a:cubicBezTo>
                <a:cubicBezTo>
                  <a:pt x="620" y="13755"/>
                  <a:pt x="621" y="13765"/>
                  <a:pt x="623" y="13773"/>
                </a:cubicBezTo>
                <a:cubicBezTo>
                  <a:pt x="623" y="13773"/>
                  <a:pt x="623" y="13775"/>
                  <a:pt x="623" y="13775"/>
                </a:cubicBezTo>
                <a:cubicBezTo>
                  <a:pt x="630" y="13807"/>
                  <a:pt x="638" y="13837"/>
                  <a:pt x="647" y="13867"/>
                </a:cubicBezTo>
                <a:cubicBezTo>
                  <a:pt x="655" y="13896"/>
                  <a:pt x="666" y="13924"/>
                  <a:pt x="677" y="13952"/>
                </a:cubicBezTo>
                <a:cubicBezTo>
                  <a:pt x="681" y="13961"/>
                  <a:pt x="684" y="13970"/>
                  <a:pt x="688" y="13979"/>
                </a:cubicBezTo>
                <a:cubicBezTo>
                  <a:pt x="688" y="13980"/>
                  <a:pt x="689" y="13981"/>
                  <a:pt x="689" y="13981"/>
                </a:cubicBezTo>
                <a:cubicBezTo>
                  <a:pt x="689" y="13982"/>
                  <a:pt x="690" y="13983"/>
                  <a:pt x="690" y="13984"/>
                </a:cubicBezTo>
                <a:cubicBezTo>
                  <a:pt x="697" y="13999"/>
                  <a:pt x="703" y="14014"/>
                  <a:pt x="710" y="14029"/>
                </a:cubicBezTo>
                <a:cubicBezTo>
                  <a:pt x="730" y="14071"/>
                  <a:pt x="752" y="14114"/>
                  <a:pt x="778" y="14160"/>
                </a:cubicBezTo>
                <a:cubicBezTo>
                  <a:pt x="808" y="14213"/>
                  <a:pt x="834" y="14253"/>
                  <a:pt x="855" y="14283"/>
                </a:cubicBezTo>
                <a:cubicBezTo>
                  <a:pt x="855" y="14283"/>
                  <a:pt x="855" y="14284"/>
                  <a:pt x="855" y="14284"/>
                </a:cubicBezTo>
                <a:cubicBezTo>
                  <a:pt x="866" y="14298"/>
                  <a:pt x="895" y="14330"/>
                  <a:pt x="896" y="14331"/>
                </a:cubicBezTo>
                <a:cubicBezTo>
                  <a:pt x="897" y="14331"/>
                  <a:pt x="857" y="14228"/>
                  <a:pt x="834" y="14164"/>
                </a:cubicBezTo>
                <a:cubicBezTo>
                  <a:pt x="833" y="14163"/>
                  <a:pt x="833" y="14161"/>
                  <a:pt x="832" y="14160"/>
                </a:cubicBezTo>
                <a:cubicBezTo>
                  <a:pt x="813" y="14121"/>
                  <a:pt x="795" y="14081"/>
                  <a:pt x="779" y="14039"/>
                </a:cubicBezTo>
                <a:cubicBezTo>
                  <a:pt x="775" y="14028"/>
                  <a:pt x="770" y="14017"/>
                  <a:pt x="766" y="14006"/>
                </a:cubicBezTo>
                <a:cubicBezTo>
                  <a:pt x="766" y="14005"/>
                  <a:pt x="766" y="14004"/>
                  <a:pt x="766" y="14004"/>
                </a:cubicBezTo>
                <a:cubicBezTo>
                  <a:pt x="766" y="14003"/>
                  <a:pt x="766" y="14003"/>
                  <a:pt x="766" y="14002"/>
                </a:cubicBezTo>
                <a:cubicBezTo>
                  <a:pt x="761" y="13987"/>
                  <a:pt x="755" y="13973"/>
                  <a:pt x="750" y="13958"/>
                </a:cubicBezTo>
                <a:cubicBezTo>
                  <a:pt x="750" y="13956"/>
                  <a:pt x="749" y="13955"/>
                  <a:pt x="749" y="13954"/>
                </a:cubicBezTo>
                <a:cubicBezTo>
                  <a:pt x="743" y="13937"/>
                  <a:pt x="739" y="13920"/>
                  <a:pt x="734" y="13903"/>
                </a:cubicBezTo>
                <a:cubicBezTo>
                  <a:pt x="734" y="13902"/>
                  <a:pt x="734" y="13901"/>
                  <a:pt x="734" y="13901"/>
                </a:cubicBezTo>
                <a:cubicBezTo>
                  <a:pt x="730" y="13886"/>
                  <a:pt x="726" y="13872"/>
                  <a:pt x="722" y="13857"/>
                </a:cubicBezTo>
                <a:cubicBezTo>
                  <a:pt x="722" y="13856"/>
                  <a:pt x="722" y="13855"/>
                  <a:pt x="722" y="13855"/>
                </a:cubicBezTo>
                <a:cubicBezTo>
                  <a:pt x="682" y="13727"/>
                  <a:pt x="671" y="13623"/>
                  <a:pt x="674" y="13443"/>
                </a:cubicBezTo>
                <a:cubicBezTo>
                  <a:pt x="674" y="13441"/>
                  <a:pt x="675" y="13441"/>
                  <a:pt x="674" y="13439"/>
                </a:cubicBezTo>
                <a:cubicBezTo>
                  <a:pt x="674" y="13439"/>
                  <a:pt x="674" y="13438"/>
                  <a:pt x="674" y="13438"/>
                </a:cubicBezTo>
                <a:cubicBezTo>
                  <a:pt x="674" y="13402"/>
                  <a:pt x="675" y="13367"/>
                  <a:pt x="676" y="13329"/>
                </a:cubicBezTo>
                <a:cubicBezTo>
                  <a:pt x="677" y="13289"/>
                  <a:pt x="678" y="13246"/>
                  <a:pt x="681" y="13203"/>
                </a:cubicBezTo>
                <a:cubicBezTo>
                  <a:pt x="685" y="13135"/>
                  <a:pt x="692" y="13070"/>
                  <a:pt x="700" y="13006"/>
                </a:cubicBezTo>
                <a:cubicBezTo>
                  <a:pt x="701" y="12999"/>
                  <a:pt x="701" y="12992"/>
                  <a:pt x="702" y="12985"/>
                </a:cubicBezTo>
                <a:cubicBezTo>
                  <a:pt x="710" y="12924"/>
                  <a:pt x="720" y="12864"/>
                  <a:pt x="731" y="12805"/>
                </a:cubicBezTo>
                <a:cubicBezTo>
                  <a:pt x="731" y="12805"/>
                  <a:pt x="731" y="12804"/>
                  <a:pt x="731" y="12804"/>
                </a:cubicBezTo>
                <a:cubicBezTo>
                  <a:pt x="732" y="12803"/>
                  <a:pt x="733" y="12804"/>
                  <a:pt x="733" y="12804"/>
                </a:cubicBezTo>
                <a:cubicBezTo>
                  <a:pt x="739" y="12774"/>
                  <a:pt x="744" y="12744"/>
                  <a:pt x="751" y="12715"/>
                </a:cubicBezTo>
                <a:cubicBezTo>
                  <a:pt x="761" y="12674"/>
                  <a:pt x="772" y="12633"/>
                  <a:pt x="784" y="12592"/>
                </a:cubicBezTo>
                <a:cubicBezTo>
                  <a:pt x="792" y="12566"/>
                  <a:pt x="802" y="12539"/>
                  <a:pt x="811" y="12512"/>
                </a:cubicBezTo>
                <a:cubicBezTo>
                  <a:pt x="833" y="12449"/>
                  <a:pt x="857" y="12384"/>
                  <a:pt x="885" y="12317"/>
                </a:cubicBezTo>
                <a:cubicBezTo>
                  <a:pt x="885" y="12317"/>
                  <a:pt x="885" y="12316"/>
                  <a:pt x="885" y="12315"/>
                </a:cubicBezTo>
                <a:cubicBezTo>
                  <a:pt x="885" y="12315"/>
                  <a:pt x="886" y="12316"/>
                  <a:pt x="887" y="12315"/>
                </a:cubicBezTo>
                <a:cubicBezTo>
                  <a:pt x="887" y="12314"/>
                  <a:pt x="887" y="12311"/>
                  <a:pt x="888" y="12310"/>
                </a:cubicBezTo>
                <a:cubicBezTo>
                  <a:pt x="888" y="12309"/>
                  <a:pt x="889" y="12308"/>
                  <a:pt x="889" y="12307"/>
                </a:cubicBezTo>
                <a:cubicBezTo>
                  <a:pt x="890" y="12304"/>
                  <a:pt x="891" y="12302"/>
                  <a:pt x="892" y="12299"/>
                </a:cubicBezTo>
                <a:cubicBezTo>
                  <a:pt x="898" y="12286"/>
                  <a:pt x="903" y="12272"/>
                  <a:pt x="909" y="12259"/>
                </a:cubicBezTo>
                <a:cubicBezTo>
                  <a:pt x="909" y="12258"/>
                  <a:pt x="910" y="12259"/>
                  <a:pt x="910" y="12259"/>
                </a:cubicBezTo>
                <a:cubicBezTo>
                  <a:pt x="923" y="12230"/>
                  <a:pt x="936" y="12201"/>
                  <a:pt x="950" y="12172"/>
                </a:cubicBezTo>
                <a:cubicBezTo>
                  <a:pt x="974" y="12120"/>
                  <a:pt x="1001" y="12065"/>
                  <a:pt x="1030" y="12010"/>
                </a:cubicBezTo>
                <a:cubicBezTo>
                  <a:pt x="1043" y="11984"/>
                  <a:pt x="1055" y="11959"/>
                  <a:pt x="1069" y="11932"/>
                </a:cubicBezTo>
                <a:cubicBezTo>
                  <a:pt x="1124" y="11829"/>
                  <a:pt x="1166" y="11751"/>
                  <a:pt x="1195" y="11689"/>
                </a:cubicBezTo>
                <a:cubicBezTo>
                  <a:pt x="1210" y="11658"/>
                  <a:pt x="1221" y="11630"/>
                  <a:pt x="1230" y="11607"/>
                </a:cubicBezTo>
                <a:cubicBezTo>
                  <a:pt x="1239" y="11584"/>
                  <a:pt x="1245" y="11563"/>
                  <a:pt x="1248" y="11545"/>
                </a:cubicBezTo>
                <a:cubicBezTo>
                  <a:pt x="1250" y="11509"/>
                  <a:pt x="1241" y="11482"/>
                  <a:pt x="1222" y="11445"/>
                </a:cubicBezTo>
                <a:cubicBezTo>
                  <a:pt x="1208" y="11420"/>
                  <a:pt x="1198" y="11403"/>
                  <a:pt x="1189" y="11390"/>
                </a:cubicBezTo>
                <a:cubicBezTo>
                  <a:pt x="1188" y="11390"/>
                  <a:pt x="1187" y="11389"/>
                  <a:pt x="1187" y="11389"/>
                </a:cubicBezTo>
                <a:cubicBezTo>
                  <a:pt x="1185" y="11387"/>
                  <a:pt x="1182" y="11386"/>
                  <a:pt x="1179" y="11385"/>
                </a:cubicBezTo>
                <a:cubicBezTo>
                  <a:pt x="1179" y="11385"/>
                  <a:pt x="1178" y="11385"/>
                  <a:pt x="1178" y="11385"/>
                </a:cubicBezTo>
                <a:cubicBezTo>
                  <a:pt x="1173" y="11384"/>
                  <a:pt x="1169" y="11383"/>
                  <a:pt x="1163" y="11385"/>
                </a:cubicBezTo>
                <a:close/>
              </a:path>
            </a:pathLst>
          </a:custGeom>
          <a:ln w="12700">
            <a:miter lim="400000"/>
          </a:ln>
        </p:spPr>
      </p:pic>
      <p:pic>
        <p:nvPicPr>
          <p:cNvPr id="261" name="simple-corner-scroll-RTGLjjgTL.jpg" descr="simple-corner-scroll-RTGLjjgTL.jpg"/>
          <p:cNvPicPr>
            <a:picLocks noChangeAspect="1"/>
          </p:cNvPicPr>
          <p:nvPr/>
        </p:nvPicPr>
        <p:blipFill>
          <a:blip r:embed="rId2">
            <a:extLst/>
          </a:blip>
          <a:srcRect l="1007" t="1564" r="1401" b="1306"/>
          <a:stretch>
            <a:fillRect/>
          </a:stretch>
        </p:blipFill>
        <p:spPr>
          <a:xfrm rot="10800000">
            <a:off x="6260676" y="4539090"/>
            <a:ext cx="6468774" cy="4828030"/>
          </a:xfrm>
          <a:custGeom>
            <a:avLst/>
            <a:gdLst/>
            <a:ahLst/>
            <a:cxnLst>
              <a:cxn ang="0">
                <a:pos x="wd2" y="hd2"/>
              </a:cxn>
              <a:cxn ang="5400000">
                <a:pos x="wd2" y="hd2"/>
              </a:cxn>
              <a:cxn ang="10800000">
                <a:pos x="wd2" y="hd2"/>
              </a:cxn>
              <a:cxn ang="16200000">
                <a:pos x="wd2" y="hd2"/>
              </a:cxn>
            </a:cxnLst>
            <a:rect l="0" t="0" r="r" b="b"/>
            <a:pathLst>
              <a:path w="21599" h="21599" extrusionOk="0">
                <a:moveTo>
                  <a:pt x="1224" y="1"/>
                </a:moveTo>
                <a:cubicBezTo>
                  <a:pt x="1181" y="0"/>
                  <a:pt x="1140" y="1"/>
                  <a:pt x="1099" y="4"/>
                </a:cubicBezTo>
                <a:cubicBezTo>
                  <a:pt x="1073" y="6"/>
                  <a:pt x="1048" y="11"/>
                  <a:pt x="1023" y="15"/>
                </a:cubicBezTo>
                <a:cubicBezTo>
                  <a:pt x="1019" y="15"/>
                  <a:pt x="1015" y="14"/>
                  <a:pt x="1011" y="15"/>
                </a:cubicBezTo>
                <a:cubicBezTo>
                  <a:pt x="1010" y="15"/>
                  <a:pt x="1010" y="17"/>
                  <a:pt x="1010" y="17"/>
                </a:cubicBezTo>
                <a:cubicBezTo>
                  <a:pt x="1009" y="17"/>
                  <a:pt x="1007" y="16"/>
                  <a:pt x="1006" y="17"/>
                </a:cubicBezTo>
                <a:cubicBezTo>
                  <a:pt x="1004" y="17"/>
                  <a:pt x="1003" y="16"/>
                  <a:pt x="1002" y="17"/>
                </a:cubicBezTo>
                <a:cubicBezTo>
                  <a:pt x="995" y="18"/>
                  <a:pt x="988" y="19"/>
                  <a:pt x="981" y="20"/>
                </a:cubicBezTo>
                <a:cubicBezTo>
                  <a:pt x="950" y="26"/>
                  <a:pt x="919" y="33"/>
                  <a:pt x="889" y="41"/>
                </a:cubicBezTo>
                <a:cubicBezTo>
                  <a:pt x="889" y="42"/>
                  <a:pt x="888" y="41"/>
                  <a:pt x="888" y="41"/>
                </a:cubicBezTo>
                <a:cubicBezTo>
                  <a:pt x="887" y="42"/>
                  <a:pt x="887" y="41"/>
                  <a:pt x="887" y="41"/>
                </a:cubicBezTo>
                <a:cubicBezTo>
                  <a:pt x="880" y="43"/>
                  <a:pt x="873" y="45"/>
                  <a:pt x="867" y="47"/>
                </a:cubicBezTo>
                <a:cubicBezTo>
                  <a:pt x="833" y="57"/>
                  <a:pt x="801" y="68"/>
                  <a:pt x="769" y="81"/>
                </a:cubicBezTo>
                <a:cubicBezTo>
                  <a:pt x="767" y="81"/>
                  <a:pt x="766" y="82"/>
                  <a:pt x="765" y="82"/>
                </a:cubicBezTo>
                <a:cubicBezTo>
                  <a:pt x="764" y="83"/>
                  <a:pt x="763" y="82"/>
                  <a:pt x="762" y="82"/>
                </a:cubicBezTo>
                <a:cubicBezTo>
                  <a:pt x="762" y="82"/>
                  <a:pt x="761" y="84"/>
                  <a:pt x="761" y="84"/>
                </a:cubicBezTo>
                <a:cubicBezTo>
                  <a:pt x="760" y="84"/>
                  <a:pt x="760" y="84"/>
                  <a:pt x="759" y="84"/>
                </a:cubicBezTo>
                <a:cubicBezTo>
                  <a:pt x="759" y="84"/>
                  <a:pt x="758" y="84"/>
                  <a:pt x="758" y="84"/>
                </a:cubicBezTo>
                <a:cubicBezTo>
                  <a:pt x="742" y="91"/>
                  <a:pt x="726" y="100"/>
                  <a:pt x="710" y="107"/>
                </a:cubicBezTo>
                <a:cubicBezTo>
                  <a:pt x="690" y="117"/>
                  <a:pt x="669" y="126"/>
                  <a:pt x="649" y="137"/>
                </a:cubicBezTo>
                <a:cubicBezTo>
                  <a:pt x="638" y="143"/>
                  <a:pt x="627" y="149"/>
                  <a:pt x="616" y="155"/>
                </a:cubicBezTo>
                <a:cubicBezTo>
                  <a:pt x="584" y="174"/>
                  <a:pt x="552" y="196"/>
                  <a:pt x="521" y="219"/>
                </a:cubicBezTo>
                <a:cubicBezTo>
                  <a:pt x="489" y="242"/>
                  <a:pt x="458" y="265"/>
                  <a:pt x="427" y="292"/>
                </a:cubicBezTo>
                <a:cubicBezTo>
                  <a:pt x="417" y="300"/>
                  <a:pt x="407" y="309"/>
                  <a:pt x="398" y="317"/>
                </a:cubicBezTo>
                <a:cubicBezTo>
                  <a:pt x="293" y="412"/>
                  <a:pt x="203" y="526"/>
                  <a:pt x="134" y="654"/>
                </a:cubicBezTo>
                <a:cubicBezTo>
                  <a:pt x="133" y="654"/>
                  <a:pt x="134" y="656"/>
                  <a:pt x="134" y="656"/>
                </a:cubicBezTo>
                <a:cubicBezTo>
                  <a:pt x="122" y="688"/>
                  <a:pt x="108" y="722"/>
                  <a:pt x="93" y="757"/>
                </a:cubicBezTo>
                <a:cubicBezTo>
                  <a:pt x="77" y="792"/>
                  <a:pt x="66" y="827"/>
                  <a:pt x="54" y="862"/>
                </a:cubicBezTo>
                <a:cubicBezTo>
                  <a:pt x="50" y="874"/>
                  <a:pt x="46" y="885"/>
                  <a:pt x="42" y="897"/>
                </a:cubicBezTo>
                <a:cubicBezTo>
                  <a:pt x="35" y="923"/>
                  <a:pt x="27" y="949"/>
                  <a:pt x="21" y="975"/>
                </a:cubicBezTo>
                <a:cubicBezTo>
                  <a:pt x="21" y="976"/>
                  <a:pt x="21" y="977"/>
                  <a:pt x="21" y="977"/>
                </a:cubicBezTo>
                <a:cubicBezTo>
                  <a:pt x="16" y="1000"/>
                  <a:pt x="12" y="1023"/>
                  <a:pt x="8" y="1046"/>
                </a:cubicBezTo>
                <a:cubicBezTo>
                  <a:pt x="8" y="1047"/>
                  <a:pt x="8" y="1048"/>
                  <a:pt x="8" y="1048"/>
                </a:cubicBezTo>
                <a:cubicBezTo>
                  <a:pt x="8" y="1049"/>
                  <a:pt x="8" y="1049"/>
                  <a:pt x="8" y="1050"/>
                </a:cubicBezTo>
                <a:cubicBezTo>
                  <a:pt x="3" y="1113"/>
                  <a:pt x="0" y="1185"/>
                  <a:pt x="0" y="1279"/>
                </a:cubicBezTo>
                <a:cubicBezTo>
                  <a:pt x="0" y="1391"/>
                  <a:pt x="2" y="1479"/>
                  <a:pt x="5" y="1552"/>
                </a:cubicBezTo>
                <a:cubicBezTo>
                  <a:pt x="5" y="1553"/>
                  <a:pt x="5" y="1554"/>
                  <a:pt x="5" y="1554"/>
                </a:cubicBezTo>
                <a:cubicBezTo>
                  <a:pt x="10" y="1590"/>
                  <a:pt x="15" y="1625"/>
                  <a:pt x="23" y="1659"/>
                </a:cubicBezTo>
                <a:cubicBezTo>
                  <a:pt x="25" y="1669"/>
                  <a:pt x="28" y="1679"/>
                  <a:pt x="30" y="1689"/>
                </a:cubicBezTo>
                <a:cubicBezTo>
                  <a:pt x="37" y="1715"/>
                  <a:pt x="43" y="1739"/>
                  <a:pt x="50" y="1764"/>
                </a:cubicBezTo>
                <a:cubicBezTo>
                  <a:pt x="53" y="1771"/>
                  <a:pt x="56" y="1781"/>
                  <a:pt x="58" y="1789"/>
                </a:cubicBezTo>
                <a:cubicBezTo>
                  <a:pt x="69" y="1821"/>
                  <a:pt x="80" y="1853"/>
                  <a:pt x="94" y="1884"/>
                </a:cubicBezTo>
                <a:cubicBezTo>
                  <a:pt x="107" y="1915"/>
                  <a:pt x="123" y="1944"/>
                  <a:pt x="139" y="1973"/>
                </a:cubicBezTo>
                <a:cubicBezTo>
                  <a:pt x="140" y="1974"/>
                  <a:pt x="140" y="1974"/>
                  <a:pt x="140" y="1975"/>
                </a:cubicBezTo>
                <a:cubicBezTo>
                  <a:pt x="145" y="1983"/>
                  <a:pt x="149" y="1992"/>
                  <a:pt x="154" y="2000"/>
                </a:cubicBezTo>
                <a:cubicBezTo>
                  <a:pt x="168" y="2024"/>
                  <a:pt x="183" y="2049"/>
                  <a:pt x="199" y="2073"/>
                </a:cubicBezTo>
                <a:cubicBezTo>
                  <a:pt x="202" y="2078"/>
                  <a:pt x="207" y="2083"/>
                  <a:pt x="211" y="2089"/>
                </a:cubicBezTo>
                <a:cubicBezTo>
                  <a:pt x="232" y="2119"/>
                  <a:pt x="254" y="2150"/>
                  <a:pt x="278" y="2181"/>
                </a:cubicBezTo>
                <a:lnTo>
                  <a:pt x="334" y="2252"/>
                </a:lnTo>
                <a:cubicBezTo>
                  <a:pt x="448" y="2378"/>
                  <a:pt x="586" y="2495"/>
                  <a:pt x="742" y="2600"/>
                </a:cubicBezTo>
                <a:cubicBezTo>
                  <a:pt x="743" y="2600"/>
                  <a:pt x="743" y="2600"/>
                  <a:pt x="743" y="2600"/>
                </a:cubicBezTo>
                <a:cubicBezTo>
                  <a:pt x="745" y="2601"/>
                  <a:pt x="746" y="2601"/>
                  <a:pt x="747" y="2602"/>
                </a:cubicBezTo>
                <a:cubicBezTo>
                  <a:pt x="748" y="2602"/>
                  <a:pt x="748" y="2603"/>
                  <a:pt x="749" y="2604"/>
                </a:cubicBezTo>
                <a:cubicBezTo>
                  <a:pt x="749" y="2604"/>
                  <a:pt x="750" y="2603"/>
                  <a:pt x="750" y="2604"/>
                </a:cubicBezTo>
                <a:cubicBezTo>
                  <a:pt x="750" y="2604"/>
                  <a:pt x="751" y="2605"/>
                  <a:pt x="751" y="2605"/>
                </a:cubicBezTo>
                <a:cubicBezTo>
                  <a:pt x="797" y="2628"/>
                  <a:pt x="845" y="2653"/>
                  <a:pt x="902" y="2687"/>
                </a:cubicBezTo>
                <a:cubicBezTo>
                  <a:pt x="986" y="2735"/>
                  <a:pt x="1060" y="2775"/>
                  <a:pt x="1121" y="2806"/>
                </a:cubicBezTo>
                <a:cubicBezTo>
                  <a:pt x="1160" y="2825"/>
                  <a:pt x="1198" y="2844"/>
                  <a:pt x="1220" y="2852"/>
                </a:cubicBezTo>
                <a:cubicBezTo>
                  <a:pt x="1221" y="2852"/>
                  <a:pt x="1222" y="2852"/>
                  <a:pt x="1222" y="2852"/>
                </a:cubicBezTo>
                <a:cubicBezTo>
                  <a:pt x="1223" y="2852"/>
                  <a:pt x="1222" y="2852"/>
                  <a:pt x="1223" y="2852"/>
                </a:cubicBezTo>
                <a:cubicBezTo>
                  <a:pt x="1239" y="2854"/>
                  <a:pt x="1250" y="2851"/>
                  <a:pt x="1258" y="2845"/>
                </a:cubicBezTo>
                <a:cubicBezTo>
                  <a:pt x="1260" y="2834"/>
                  <a:pt x="1259" y="2815"/>
                  <a:pt x="1258" y="2793"/>
                </a:cubicBezTo>
                <a:cubicBezTo>
                  <a:pt x="1256" y="2774"/>
                  <a:pt x="1252" y="2751"/>
                  <a:pt x="1248" y="2728"/>
                </a:cubicBezTo>
                <a:cubicBezTo>
                  <a:pt x="1247" y="2723"/>
                  <a:pt x="1248" y="2717"/>
                  <a:pt x="1247" y="2712"/>
                </a:cubicBezTo>
                <a:cubicBezTo>
                  <a:pt x="1246" y="2706"/>
                  <a:pt x="1244" y="2701"/>
                  <a:pt x="1243" y="2696"/>
                </a:cubicBezTo>
                <a:cubicBezTo>
                  <a:pt x="1231" y="2646"/>
                  <a:pt x="1197" y="2598"/>
                  <a:pt x="1145" y="2550"/>
                </a:cubicBezTo>
                <a:cubicBezTo>
                  <a:pt x="1145" y="2550"/>
                  <a:pt x="1144" y="2550"/>
                  <a:pt x="1144" y="2550"/>
                </a:cubicBezTo>
                <a:cubicBezTo>
                  <a:pt x="1143" y="2550"/>
                  <a:pt x="1142" y="2549"/>
                  <a:pt x="1142" y="2548"/>
                </a:cubicBezTo>
                <a:cubicBezTo>
                  <a:pt x="1142" y="2548"/>
                  <a:pt x="1141" y="2547"/>
                  <a:pt x="1141" y="2547"/>
                </a:cubicBezTo>
                <a:cubicBezTo>
                  <a:pt x="1103" y="2518"/>
                  <a:pt x="1059" y="2487"/>
                  <a:pt x="1008" y="2456"/>
                </a:cubicBezTo>
                <a:cubicBezTo>
                  <a:pt x="812" y="2335"/>
                  <a:pt x="787" y="2305"/>
                  <a:pt x="832" y="2232"/>
                </a:cubicBezTo>
                <a:cubicBezTo>
                  <a:pt x="861" y="2186"/>
                  <a:pt x="910" y="2163"/>
                  <a:pt x="942" y="2179"/>
                </a:cubicBezTo>
                <a:cubicBezTo>
                  <a:pt x="966" y="2192"/>
                  <a:pt x="1047" y="2152"/>
                  <a:pt x="1140" y="2087"/>
                </a:cubicBezTo>
                <a:cubicBezTo>
                  <a:pt x="1140" y="2086"/>
                  <a:pt x="1140" y="2085"/>
                  <a:pt x="1141" y="2085"/>
                </a:cubicBezTo>
                <a:cubicBezTo>
                  <a:pt x="1171" y="2057"/>
                  <a:pt x="1195" y="2039"/>
                  <a:pt x="1218" y="2026"/>
                </a:cubicBezTo>
                <a:cubicBezTo>
                  <a:pt x="1218" y="2026"/>
                  <a:pt x="1219" y="2027"/>
                  <a:pt x="1219" y="2026"/>
                </a:cubicBezTo>
                <a:cubicBezTo>
                  <a:pt x="1225" y="2022"/>
                  <a:pt x="1230" y="2019"/>
                  <a:pt x="1235" y="2014"/>
                </a:cubicBezTo>
                <a:cubicBezTo>
                  <a:pt x="1296" y="1963"/>
                  <a:pt x="1361" y="1918"/>
                  <a:pt x="1428" y="1876"/>
                </a:cubicBezTo>
                <a:cubicBezTo>
                  <a:pt x="1429" y="1875"/>
                  <a:pt x="1430" y="1874"/>
                  <a:pt x="1430" y="1874"/>
                </a:cubicBezTo>
                <a:cubicBezTo>
                  <a:pt x="1442" y="1863"/>
                  <a:pt x="1459" y="1851"/>
                  <a:pt x="1476" y="1840"/>
                </a:cubicBezTo>
                <a:cubicBezTo>
                  <a:pt x="1488" y="1832"/>
                  <a:pt x="1502" y="1824"/>
                  <a:pt x="1516" y="1815"/>
                </a:cubicBezTo>
                <a:cubicBezTo>
                  <a:pt x="1531" y="1807"/>
                  <a:pt x="1545" y="1799"/>
                  <a:pt x="1561" y="1790"/>
                </a:cubicBezTo>
                <a:cubicBezTo>
                  <a:pt x="1561" y="1790"/>
                  <a:pt x="1562" y="1790"/>
                  <a:pt x="1562" y="1790"/>
                </a:cubicBezTo>
                <a:cubicBezTo>
                  <a:pt x="1579" y="1782"/>
                  <a:pt x="1597" y="1772"/>
                  <a:pt x="1615" y="1764"/>
                </a:cubicBezTo>
                <a:cubicBezTo>
                  <a:pt x="1616" y="1764"/>
                  <a:pt x="1616" y="1764"/>
                  <a:pt x="1617" y="1764"/>
                </a:cubicBezTo>
                <a:cubicBezTo>
                  <a:pt x="1617" y="1763"/>
                  <a:pt x="1617" y="1762"/>
                  <a:pt x="1618" y="1762"/>
                </a:cubicBezTo>
                <a:cubicBezTo>
                  <a:pt x="1635" y="1754"/>
                  <a:pt x="1653" y="1747"/>
                  <a:pt x="1671" y="1739"/>
                </a:cubicBezTo>
                <a:cubicBezTo>
                  <a:pt x="1689" y="1731"/>
                  <a:pt x="1709" y="1723"/>
                  <a:pt x="1728" y="1716"/>
                </a:cubicBezTo>
                <a:cubicBezTo>
                  <a:pt x="1750" y="1707"/>
                  <a:pt x="1770" y="1699"/>
                  <a:pt x="1793" y="1691"/>
                </a:cubicBezTo>
                <a:cubicBezTo>
                  <a:pt x="1793" y="1691"/>
                  <a:pt x="1794" y="1691"/>
                  <a:pt x="1794" y="1691"/>
                </a:cubicBezTo>
                <a:cubicBezTo>
                  <a:pt x="1943" y="1634"/>
                  <a:pt x="2097" y="1595"/>
                  <a:pt x="2254" y="1576"/>
                </a:cubicBezTo>
                <a:cubicBezTo>
                  <a:pt x="2369" y="1561"/>
                  <a:pt x="2468" y="1539"/>
                  <a:pt x="2511" y="1520"/>
                </a:cubicBezTo>
                <a:cubicBezTo>
                  <a:pt x="2514" y="1512"/>
                  <a:pt x="2514" y="1502"/>
                  <a:pt x="2514" y="1490"/>
                </a:cubicBezTo>
                <a:cubicBezTo>
                  <a:pt x="2514" y="1489"/>
                  <a:pt x="2514" y="1488"/>
                  <a:pt x="2514" y="1487"/>
                </a:cubicBezTo>
                <a:cubicBezTo>
                  <a:pt x="2513" y="1475"/>
                  <a:pt x="2511" y="1462"/>
                  <a:pt x="2507" y="1446"/>
                </a:cubicBezTo>
                <a:cubicBezTo>
                  <a:pt x="2504" y="1433"/>
                  <a:pt x="2501" y="1423"/>
                  <a:pt x="2498" y="1410"/>
                </a:cubicBezTo>
                <a:cubicBezTo>
                  <a:pt x="2498" y="1410"/>
                  <a:pt x="2498" y="1409"/>
                  <a:pt x="2498" y="1409"/>
                </a:cubicBezTo>
                <a:cubicBezTo>
                  <a:pt x="2498" y="1408"/>
                  <a:pt x="2498" y="1407"/>
                  <a:pt x="2498" y="1407"/>
                </a:cubicBezTo>
                <a:cubicBezTo>
                  <a:pt x="2493" y="1397"/>
                  <a:pt x="2489" y="1388"/>
                  <a:pt x="2483" y="1378"/>
                </a:cubicBezTo>
                <a:cubicBezTo>
                  <a:pt x="2443" y="1308"/>
                  <a:pt x="2389" y="1300"/>
                  <a:pt x="2165" y="1332"/>
                </a:cubicBezTo>
                <a:cubicBezTo>
                  <a:pt x="2109" y="1344"/>
                  <a:pt x="2047" y="1359"/>
                  <a:pt x="1985" y="1375"/>
                </a:cubicBezTo>
                <a:cubicBezTo>
                  <a:pt x="1984" y="1375"/>
                  <a:pt x="1983" y="1375"/>
                  <a:pt x="1982" y="1375"/>
                </a:cubicBezTo>
                <a:cubicBezTo>
                  <a:pt x="1982" y="1375"/>
                  <a:pt x="1982" y="1375"/>
                  <a:pt x="1981" y="1375"/>
                </a:cubicBezTo>
                <a:cubicBezTo>
                  <a:pt x="1973" y="1377"/>
                  <a:pt x="1966" y="1378"/>
                  <a:pt x="1959" y="1380"/>
                </a:cubicBezTo>
                <a:cubicBezTo>
                  <a:pt x="1906" y="1394"/>
                  <a:pt x="1853" y="1410"/>
                  <a:pt x="1801" y="1425"/>
                </a:cubicBezTo>
                <a:cubicBezTo>
                  <a:pt x="1794" y="1427"/>
                  <a:pt x="1787" y="1428"/>
                  <a:pt x="1780" y="1430"/>
                </a:cubicBezTo>
                <a:cubicBezTo>
                  <a:pt x="1777" y="1431"/>
                  <a:pt x="1774" y="1431"/>
                  <a:pt x="1772" y="1432"/>
                </a:cubicBezTo>
                <a:cubicBezTo>
                  <a:pt x="1770" y="1432"/>
                  <a:pt x="1768" y="1433"/>
                  <a:pt x="1766" y="1433"/>
                </a:cubicBezTo>
                <a:cubicBezTo>
                  <a:pt x="1763" y="1434"/>
                  <a:pt x="1760" y="1436"/>
                  <a:pt x="1757" y="1437"/>
                </a:cubicBezTo>
                <a:cubicBezTo>
                  <a:pt x="1756" y="1437"/>
                  <a:pt x="1755" y="1437"/>
                  <a:pt x="1753" y="1437"/>
                </a:cubicBezTo>
                <a:cubicBezTo>
                  <a:pt x="1708" y="1451"/>
                  <a:pt x="1666" y="1466"/>
                  <a:pt x="1626" y="1480"/>
                </a:cubicBezTo>
                <a:cubicBezTo>
                  <a:pt x="1612" y="1484"/>
                  <a:pt x="1598" y="1489"/>
                  <a:pt x="1585" y="1494"/>
                </a:cubicBezTo>
                <a:cubicBezTo>
                  <a:pt x="1534" y="1512"/>
                  <a:pt x="1488" y="1530"/>
                  <a:pt x="1454" y="1547"/>
                </a:cubicBezTo>
                <a:cubicBezTo>
                  <a:pt x="1410" y="1568"/>
                  <a:pt x="1368" y="1590"/>
                  <a:pt x="1326" y="1613"/>
                </a:cubicBezTo>
                <a:cubicBezTo>
                  <a:pt x="1326" y="1613"/>
                  <a:pt x="1326" y="1612"/>
                  <a:pt x="1325" y="1613"/>
                </a:cubicBezTo>
                <a:cubicBezTo>
                  <a:pt x="1324" y="1613"/>
                  <a:pt x="1323" y="1614"/>
                  <a:pt x="1322" y="1615"/>
                </a:cubicBezTo>
                <a:cubicBezTo>
                  <a:pt x="1322" y="1615"/>
                  <a:pt x="1320" y="1614"/>
                  <a:pt x="1320" y="1615"/>
                </a:cubicBezTo>
                <a:cubicBezTo>
                  <a:pt x="1311" y="1619"/>
                  <a:pt x="1303" y="1626"/>
                  <a:pt x="1295" y="1631"/>
                </a:cubicBezTo>
                <a:cubicBezTo>
                  <a:pt x="1289" y="1634"/>
                  <a:pt x="1284" y="1636"/>
                  <a:pt x="1279" y="1639"/>
                </a:cubicBezTo>
                <a:cubicBezTo>
                  <a:pt x="1273" y="1643"/>
                  <a:pt x="1268" y="1645"/>
                  <a:pt x="1263" y="1648"/>
                </a:cubicBezTo>
                <a:cubicBezTo>
                  <a:pt x="1262" y="1649"/>
                  <a:pt x="1261" y="1650"/>
                  <a:pt x="1260" y="1650"/>
                </a:cubicBezTo>
                <a:cubicBezTo>
                  <a:pt x="1255" y="1653"/>
                  <a:pt x="1249" y="1656"/>
                  <a:pt x="1244" y="1659"/>
                </a:cubicBezTo>
                <a:cubicBezTo>
                  <a:pt x="1234" y="1665"/>
                  <a:pt x="1224" y="1671"/>
                  <a:pt x="1214" y="1677"/>
                </a:cubicBezTo>
                <a:cubicBezTo>
                  <a:pt x="1214" y="1677"/>
                  <a:pt x="1214" y="1678"/>
                  <a:pt x="1214" y="1678"/>
                </a:cubicBezTo>
                <a:cubicBezTo>
                  <a:pt x="1195" y="1690"/>
                  <a:pt x="1177" y="1701"/>
                  <a:pt x="1159" y="1712"/>
                </a:cubicBezTo>
                <a:cubicBezTo>
                  <a:pt x="1146" y="1721"/>
                  <a:pt x="1133" y="1730"/>
                  <a:pt x="1120" y="1739"/>
                </a:cubicBezTo>
                <a:cubicBezTo>
                  <a:pt x="1118" y="1740"/>
                  <a:pt x="1116" y="1740"/>
                  <a:pt x="1114" y="1741"/>
                </a:cubicBezTo>
                <a:cubicBezTo>
                  <a:pt x="1094" y="1755"/>
                  <a:pt x="1075" y="1769"/>
                  <a:pt x="1056" y="1783"/>
                </a:cubicBezTo>
                <a:cubicBezTo>
                  <a:pt x="1044" y="1792"/>
                  <a:pt x="1033" y="1800"/>
                  <a:pt x="1022" y="1808"/>
                </a:cubicBezTo>
                <a:cubicBezTo>
                  <a:pt x="1004" y="1822"/>
                  <a:pt x="986" y="1836"/>
                  <a:pt x="970" y="1849"/>
                </a:cubicBezTo>
                <a:cubicBezTo>
                  <a:pt x="970" y="1849"/>
                  <a:pt x="969" y="1850"/>
                  <a:pt x="969" y="1851"/>
                </a:cubicBezTo>
                <a:cubicBezTo>
                  <a:pt x="968" y="1851"/>
                  <a:pt x="968" y="1850"/>
                  <a:pt x="967" y="1851"/>
                </a:cubicBezTo>
                <a:cubicBezTo>
                  <a:pt x="960" y="1857"/>
                  <a:pt x="953" y="1864"/>
                  <a:pt x="946" y="1870"/>
                </a:cubicBezTo>
                <a:cubicBezTo>
                  <a:pt x="945" y="1871"/>
                  <a:pt x="943" y="1873"/>
                  <a:pt x="942" y="1874"/>
                </a:cubicBezTo>
                <a:cubicBezTo>
                  <a:pt x="928" y="1887"/>
                  <a:pt x="912" y="1899"/>
                  <a:pt x="900" y="1911"/>
                </a:cubicBezTo>
                <a:cubicBezTo>
                  <a:pt x="862" y="1948"/>
                  <a:pt x="836" y="1984"/>
                  <a:pt x="822" y="2012"/>
                </a:cubicBezTo>
                <a:cubicBezTo>
                  <a:pt x="817" y="2035"/>
                  <a:pt x="821" y="2056"/>
                  <a:pt x="832" y="2074"/>
                </a:cubicBezTo>
                <a:cubicBezTo>
                  <a:pt x="866" y="2130"/>
                  <a:pt x="857" y="2161"/>
                  <a:pt x="794" y="2206"/>
                </a:cubicBezTo>
                <a:cubicBezTo>
                  <a:pt x="757" y="2232"/>
                  <a:pt x="729" y="2235"/>
                  <a:pt x="689" y="2206"/>
                </a:cubicBezTo>
                <a:cubicBezTo>
                  <a:pt x="689" y="2206"/>
                  <a:pt x="688" y="2206"/>
                  <a:pt x="688" y="2206"/>
                </a:cubicBezTo>
                <a:cubicBezTo>
                  <a:pt x="687" y="2206"/>
                  <a:pt x="687" y="2206"/>
                  <a:pt x="686" y="2206"/>
                </a:cubicBezTo>
                <a:cubicBezTo>
                  <a:pt x="678" y="2202"/>
                  <a:pt x="670" y="2199"/>
                  <a:pt x="661" y="2193"/>
                </a:cubicBezTo>
                <a:cubicBezTo>
                  <a:pt x="661" y="2193"/>
                  <a:pt x="660" y="2192"/>
                  <a:pt x="660" y="2192"/>
                </a:cubicBezTo>
                <a:cubicBezTo>
                  <a:pt x="650" y="2186"/>
                  <a:pt x="640" y="2178"/>
                  <a:pt x="629" y="2169"/>
                </a:cubicBezTo>
                <a:cubicBezTo>
                  <a:pt x="605" y="2145"/>
                  <a:pt x="581" y="2121"/>
                  <a:pt x="558" y="2092"/>
                </a:cubicBezTo>
                <a:cubicBezTo>
                  <a:pt x="558" y="2092"/>
                  <a:pt x="558" y="2091"/>
                  <a:pt x="558" y="2090"/>
                </a:cubicBezTo>
                <a:cubicBezTo>
                  <a:pt x="556" y="2089"/>
                  <a:pt x="555" y="2088"/>
                  <a:pt x="554" y="2087"/>
                </a:cubicBezTo>
                <a:cubicBezTo>
                  <a:pt x="552" y="2084"/>
                  <a:pt x="551" y="2080"/>
                  <a:pt x="549" y="2078"/>
                </a:cubicBezTo>
                <a:cubicBezTo>
                  <a:pt x="547" y="2076"/>
                  <a:pt x="545" y="2075"/>
                  <a:pt x="543" y="2073"/>
                </a:cubicBezTo>
                <a:cubicBezTo>
                  <a:pt x="542" y="2071"/>
                  <a:pt x="541" y="2068"/>
                  <a:pt x="539" y="2066"/>
                </a:cubicBezTo>
                <a:cubicBezTo>
                  <a:pt x="523" y="2044"/>
                  <a:pt x="506" y="2023"/>
                  <a:pt x="490" y="2000"/>
                </a:cubicBezTo>
                <a:cubicBezTo>
                  <a:pt x="487" y="1994"/>
                  <a:pt x="484" y="1988"/>
                  <a:pt x="481" y="1982"/>
                </a:cubicBezTo>
                <a:cubicBezTo>
                  <a:pt x="463" y="1953"/>
                  <a:pt x="445" y="1924"/>
                  <a:pt x="429" y="1893"/>
                </a:cubicBezTo>
                <a:cubicBezTo>
                  <a:pt x="411" y="1857"/>
                  <a:pt x="393" y="1819"/>
                  <a:pt x="378" y="1781"/>
                </a:cubicBezTo>
                <a:cubicBezTo>
                  <a:pt x="377" y="1781"/>
                  <a:pt x="378" y="1780"/>
                  <a:pt x="378" y="1780"/>
                </a:cubicBezTo>
                <a:cubicBezTo>
                  <a:pt x="202" y="1406"/>
                  <a:pt x="250" y="1010"/>
                  <a:pt x="522" y="658"/>
                </a:cubicBezTo>
                <a:cubicBezTo>
                  <a:pt x="566" y="601"/>
                  <a:pt x="619" y="546"/>
                  <a:pt x="677" y="498"/>
                </a:cubicBezTo>
                <a:cubicBezTo>
                  <a:pt x="677" y="497"/>
                  <a:pt x="678" y="498"/>
                  <a:pt x="678" y="498"/>
                </a:cubicBezTo>
                <a:cubicBezTo>
                  <a:pt x="679" y="498"/>
                  <a:pt x="680" y="496"/>
                  <a:pt x="680" y="496"/>
                </a:cubicBezTo>
                <a:cubicBezTo>
                  <a:pt x="680" y="495"/>
                  <a:pt x="680" y="495"/>
                  <a:pt x="681" y="494"/>
                </a:cubicBezTo>
                <a:cubicBezTo>
                  <a:pt x="706" y="472"/>
                  <a:pt x="734" y="451"/>
                  <a:pt x="761" y="432"/>
                </a:cubicBezTo>
                <a:cubicBezTo>
                  <a:pt x="765" y="429"/>
                  <a:pt x="769" y="426"/>
                  <a:pt x="774" y="423"/>
                </a:cubicBezTo>
                <a:cubicBezTo>
                  <a:pt x="775" y="423"/>
                  <a:pt x="776" y="422"/>
                  <a:pt x="777" y="421"/>
                </a:cubicBezTo>
                <a:cubicBezTo>
                  <a:pt x="777" y="421"/>
                  <a:pt x="778" y="422"/>
                  <a:pt x="778" y="421"/>
                </a:cubicBezTo>
                <a:cubicBezTo>
                  <a:pt x="778" y="421"/>
                  <a:pt x="778" y="420"/>
                  <a:pt x="778" y="420"/>
                </a:cubicBezTo>
                <a:cubicBezTo>
                  <a:pt x="803" y="403"/>
                  <a:pt x="827" y="389"/>
                  <a:pt x="853" y="375"/>
                </a:cubicBezTo>
                <a:cubicBezTo>
                  <a:pt x="854" y="375"/>
                  <a:pt x="855" y="374"/>
                  <a:pt x="856" y="374"/>
                </a:cubicBezTo>
                <a:cubicBezTo>
                  <a:pt x="856" y="373"/>
                  <a:pt x="857" y="374"/>
                  <a:pt x="857" y="374"/>
                </a:cubicBezTo>
                <a:cubicBezTo>
                  <a:pt x="858" y="373"/>
                  <a:pt x="858" y="372"/>
                  <a:pt x="859" y="372"/>
                </a:cubicBezTo>
                <a:cubicBezTo>
                  <a:pt x="865" y="368"/>
                  <a:pt x="872" y="366"/>
                  <a:pt x="879" y="363"/>
                </a:cubicBezTo>
                <a:cubicBezTo>
                  <a:pt x="879" y="363"/>
                  <a:pt x="879" y="361"/>
                  <a:pt x="880" y="361"/>
                </a:cubicBezTo>
                <a:cubicBezTo>
                  <a:pt x="1007" y="293"/>
                  <a:pt x="1140" y="251"/>
                  <a:pt x="1254" y="251"/>
                </a:cubicBezTo>
                <a:cubicBezTo>
                  <a:pt x="1306" y="251"/>
                  <a:pt x="1404" y="275"/>
                  <a:pt x="1500" y="306"/>
                </a:cubicBezTo>
                <a:cubicBezTo>
                  <a:pt x="1500" y="306"/>
                  <a:pt x="1501" y="306"/>
                  <a:pt x="1501" y="306"/>
                </a:cubicBezTo>
                <a:cubicBezTo>
                  <a:pt x="1513" y="309"/>
                  <a:pt x="1525" y="313"/>
                  <a:pt x="1537" y="317"/>
                </a:cubicBezTo>
                <a:cubicBezTo>
                  <a:pt x="1538" y="317"/>
                  <a:pt x="1538" y="317"/>
                  <a:pt x="1538" y="317"/>
                </a:cubicBezTo>
                <a:cubicBezTo>
                  <a:pt x="1540" y="317"/>
                  <a:pt x="1541" y="318"/>
                  <a:pt x="1542" y="318"/>
                </a:cubicBezTo>
                <a:cubicBezTo>
                  <a:pt x="1545" y="319"/>
                  <a:pt x="1547" y="319"/>
                  <a:pt x="1549" y="320"/>
                </a:cubicBezTo>
                <a:cubicBezTo>
                  <a:pt x="1550" y="321"/>
                  <a:pt x="1551" y="322"/>
                  <a:pt x="1552" y="322"/>
                </a:cubicBezTo>
                <a:cubicBezTo>
                  <a:pt x="1553" y="322"/>
                  <a:pt x="1553" y="322"/>
                  <a:pt x="1554" y="322"/>
                </a:cubicBezTo>
                <a:cubicBezTo>
                  <a:pt x="1555" y="322"/>
                  <a:pt x="1556" y="322"/>
                  <a:pt x="1556" y="322"/>
                </a:cubicBezTo>
                <a:cubicBezTo>
                  <a:pt x="1583" y="331"/>
                  <a:pt x="1610" y="343"/>
                  <a:pt x="1637" y="354"/>
                </a:cubicBezTo>
                <a:cubicBezTo>
                  <a:pt x="1638" y="355"/>
                  <a:pt x="1639" y="353"/>
                  <a:pt x="1641" y="354"/>
                </a:cubicBezTo>
                <a:cubicBezTo>
                  <a:pt x="1641" y="354"/>
                  <a:pt x="1642" y="355"/>
                  <a:pt x="1643" y="356"/>
                </a:cubicBezTo>
                <a:cubicBezTo>
                  <a:pt x="1701" y="379"/>
                  <a:pt x="1750" y="397"/>
                  <a:pt x="1792" y="411"/>
                </a:cubicBezTo>
                <a:cubicBezTo>
                  <a:pt x="1835" y="421"/>
                  <a:pt x="1867" y="418"/>
                  <a:pt x="1898" y="404"/>
                </a:cubicBezTo>
                <a:cubicBezTo>
                  <a:pt x="1911" y="397"/>
                  <a:pt x="1924" y="390"/>
                  <a:pt x="1937" y="379"/>
                </a:cubicBezTo>
                <a:cubicBezTo>
                  <a:pt x="1941" y="376"/>
                  <a:pt x="1943" y="373"/>
                  <a:pt x="1947" y="370"/>
                </a:cubicBezTo>
                <a:cubicBezTo>
                  <a:pt x="1954" y="352"/>
                  <a:pt x="1969" y="332"/>
                  <a:pt x="1989" y="317"/>
                </a:cubicBezTo>
                <a:cubicBezTo>
                  <a:pt x="2053" y="269"/>
                  <a:pt x="1929" y="177"/>
                  <a:pt x="1749" y="102"/>
                </a:cubicBezTo>
                <a:cubicBezTo>
                  <a:pt x="1719" y="91"/>
                  <a:pt x="1686" y="82"/>
                  <a:pt x="1654" y="72"/>
                </a:cubicBezTo>
                <a:cubicBezTo>
                  <a:pt x="1623" y="62"/>
                  <a:pt x="1592" y="53"/>
                  <a:pt x="1561" y="45"/>
                </a:cubicBezTo>
                <a:cubicBezTo>
                  <a:pt x="1554" y="43"/>
                  <a:pt x="1546" y="41"/>
                  <a:pt x="1538" y="40"/>
                </a:cubicBezTo>
                <a:cubicBezTo>
                  <a:pt x="1535" y="39"/>
                  <a:pt x="1532" y="39"/>
                  <a:pt x="1529" y="38"/>
                </a:cubicBezTo>
                <a:cubicBezTo>
                  <a:pt x="1527" y="38"/>
                  <a:pt x="1526" y="37"/>
                  <a:pt x="1524" y="36"/>
                </a:cubicBezTo>
                <a:cubicBezTo>
                  <a:pt x="1502" y="31"/>
                  <a:pt x="1480" y="28"/>
                  <a:pt x="1459" y="24"/>
                </a:cubicBezTo>
                <a:cubicBezTo>
                  <a:pt x="1425" y="18"/>
                  <a:pt x="1392" y="13"/>
                  <a:pt x="1361" y="10"/>
                </a:cubicBezTo>
                <a:cubicBezTo>
                  <a:pt x="1314" y="5"/>
                  <a:pt x="1269" y="1"/>
                  <a:pt x="1224" y="1"/>
                </a:cubicBezTo>
                <a:close/>
                <a:moveTo>
                  <a:pt x="3592" y="79"/>
                </a:moveTo>
                <a:cubicBezTo>
                  <a:pt x="3484" y="79"/>
                  <a:pt x="3399" y="80"/>
                  <a:pt x="3321" y="82"/>
                </a:cubicBezTo>
                <a:cubicBezTo>
                  <a:pt x="3320" y="82"/>
                  <a:pt x="3320" y="82"/>
                  <a:pt x="3319" y="82"/>
                </a:cubicBezTo>
                <a:cubicBezTo>
                  <a:pt x="3319" y="82"/>
                  <a:pt x="3319" y="82"/>
                  <a:pt x="3318" y="82"/>
                </a:cubicBezTo>
                <a:cubicBezTo>
                  <a:pt x="3116" y="90"/>
                  <a:pt x="2993" y="110"/>
                  <a:pt x="2861" y="155"/>
                </a:cubicBezTo>
                <a:cubicBezTo>
                  <a:pt x="2813" y="173"/>
                  <a:pt x="2765" y="190"/>
                  <a:pt x="2707" y="215"/>
                </a:cubicBezTo>
                <a:cubicBezTo>
                  <a:pt x="2664" y="234"/>
                  <a:pt x="2620" y="257"/>
                  <a:pt x="2573" y="283"/>
                </a:cubicBezTo>
                <a:cubicBezTo>
                  <a:pt x="2560" y="290"/>
                  <a:pt x="2546" y="300"/>
                  <a:pt x="2532" y="308"/>
                </a:cubicBezTo>
                <a:cubicBezTo>
                  <a:pt x="2473" y="343"/>
                  <a:pt x="2412" y="382"/>
                  <a:pt x="2351" y="425"/>
                </a:cubicBezTo>
                <a:cubicBezTo>
                  <a:pt x="2289" y="468"/>
                  <a:pt x="2227" y="515"/>
                  <a:pt x="2167" y="563"/>
                </a:cubicBezTo>
                <a:cubicBezTo>
                  <a:pt x="2136" y="588"/>
                  <a:pt x="2106" y="613"/>
                  <a:pt x="2076" y="638"/>
                </a:cubicBezTo>
                <a:cubicBezTo>
                  <a:pt x="2062" y="651"/>
                  <a:pt x="2046" y="663"/>
                  <a:pt x="2031" y="675"/>
                </a:cubicBezTo>
                <a:cubicBezTo>
                  <a:pt x="2011" y="694"/>
                  <a:pt x="1991" y="712"/>
                  <a:pt x="1970" y="730"/>
                </a:cubicBezTo>
                <a:cubicBezTo>
                  <a:pt x="1970" y="731"/>
                  <a:pt x="1969" y="732"/>
                  <a:pt x="1969" y="732"/>
                </a:cubicBezTo>
                <a:cubicBezTo>
                  <a:pt x="1968" y="733"/>
                  <a:pt x="1967" y="733"/>
                  <a:pt x="1966" y="734"/>
                </a:cubicBezTo>
                <a:cubicBezTo>
                  <a:pt x="1943" y="756"/>
                  <a:pt x="1921" y="778"/>
                  <a:pt x="1899" y="800"/>
                </a:cubicBezTo>
                <a:cubicBezTo>
                  <a:pt x="1898" y="801"/>
                  <a:pt x="1896" y="800"/>
                  <a:pt x="1895" y="801"/>
                </a:cubicBezTo>
                <a:cubicBezTo>
                  <a:pt x="1883" y="813"/>
                  <a:pt x="1871" y="827"/>
                  <a:pt x="1859" y="839"/>
                </a:cubicBezTo>
                <a:cubicBezTo>
                  <a:pt x="1859" y="839"/>
                  <a:pt x="1858" y="839"/>
                  <a:pt x="1858" y="839"/>
                </a:cubicBezTo>
                <a:cubicBezTo>
                  <a:pt x="1832" y="865"/>
                  <a:pt x="1807" y="892"/>
                  <a:pt x="1784" y="919"/>
                </a:cubicBezTo>
                <a:cubicBezTo>
                  <a:pt x="1783" y="919"/>
                  <a:pt x="1782" y="920"/>
                  <a:pt x="1781" y="920"/>
                </a:cubicBezTo>
                <a:cubicBezTo>
                  <a:pt x="1773" y="929"/>
                  <a:pt x="1764" y="940"/>
                  <a:pt x="1756" y="949"/>
                </a:cubicBezTo>
                <a:cubicBezTo>
                  <a:pt x="1755" y="949"/>
                  <a:pt x="1754" y="950"/>
                  <a:pt x="1753" y="951"/>
                </a:cubicBezTo>
                <a:cubicBezTo>
                  <a:pt x="1722" y="987"/>
                  <a:pt x="1694" y="1022"/>
                  <a:pt x="1671" y="1055"/>
                </a:cubicBezTo>
                <a:lnTo>
                  <a:pt x="1560" y="1217"/>
                </a:lnTo>
                <a:lnTo>
                  <a:pt x="1749" y="1164"/>
                </a:lnTo>
                <a:cubicBezTo>
                  <a:pt x="1764" y="1159"/>
                  <a:pt x="1781" y="1152"/>
                  <a:pt x="1797" y="1146"/>
                </a:cubicBezTo>
                <a:cubicBezTo>
                  <a:pt x="1831" y="1132"/>
                  <a:pt x="1867" y="1115"/>
                  <a:pt x="1903" y="1094"/>
                </a:cubicBezTo>
                <a:cubicBezTo>
                  <a:pt x="1904" y="1094"/>
                  <a:pt x="1905" y="1093"/>
                  <a:pt x="1906" y="1093"/>
                </a:cubicBezTo>
                <a:cubicBezTo>
                  <a:pt x="1906" y="1092"/>
                  <a:pt x="1906" y="1091"/>
                  <a:pt x="1907" y="1091"/>
                </a:cubicBezTo>
                <a:cubicBezTo>
                  <a:pt x="1941" y="1070"/>
                  <a:pt x="1976" y="1047"/>
                  <a:pt x="2009" y="1022"/>
                </a:cubicBezTo>
                <a:cubicBezTo>
                  <a:pt x="2009" y="1021"/>
                  <a:pt x="2010" y="1022"/>
                  <a:pt x="2010" y="1022"/>
                </a:cubicBezTo>
                <a:cubicBezTo>
                  <a:pt x="2011" y="1021"/>
                  <a:pt x="2011" y="1022"/>
                  <a:pt x="2012" y="1022"/>
                </a:cubicBezTo>
                <a:cubicBezTo>
                  <a:pt x="2012" y="1021"/>
                  <a:pt x="2013" y="1019"/>
                  <a:pt x="2014" y="1018"/>
                </a:cubicBezTo>
                <a:cubicBezTo>
                  <a:pt x="2015" y="1018"/>
                  <a:pt x="2015" y="1018"/>
                  <a:pt x="2016" y="1018"/>
                </a:cubicBezTo>
                <a:cubicBezTo>
                  <a:pt x="2022" y="1012"/>
                  <a:pt x="2030" y="1006"/>
                  <a:pt x="2034" y="1000"/>
                </a:cubicBezTo>
                <a:cubicBezTo>
                  <a:pt x="2059" y="970"/>
                  <a:pt x="2086" y="947"/>
                  <a:pt x="2111" y="935"/>
                </a:cubicBezTo>
                <a:cubicBezTo>
                  <a:pt x="2117" y="928"/>
                  <a:pt x="2125" y="921"/>
                  <a:pt x="2131" y="915"/>
                </a:cubicBezTo>
                <a:cubicBezTo>
                  <a:pt x="2156" y="887"/>
                  <a:pt x="2180" y="863"/>
                  <a:pt x="2202" y="842"/>
                </a:cubicBezTo>
                <a:cubicBezTo>
                  <a:pt x="2207" y="838"/>
                  <a:pt x="2212" y="834"/>
                  <a:pt x="2217" y="830"/>
                </a:cubicBezTo>
                <a:cubicBezTo>
                  <a:pt x="2237" y="812"/>
                  <a:pt x="2256" y="797"/>
                  <a:pt x="2273" y="785"/>
                </a:cubicBezTo>
                <a:cubicBezTo>
                  <a:pt x="2273" y="785"/>
                  <a:pt x="2273" y="784"/>
                  <a:pt x="2274" y="784"/>
                </a:cubicBezTo>
                <a:cubicBezTo>
                  <a:pt x="2322" y="739"/>
                  <a:pt x="2389" y="689"/>
                  <a:pt x="2467" y="638"/>
                </a:cubicBezTo>
                <a:cubicBezTo>
                  <a:pt x="2466" y="631"/>
                  <a:pt x="2465" y="625"/>
                  <a:pt x="2467" y="620"/>
                </a:cubicBezTo>
                <a:cubicBezTo>
                  <a:pt x="2473" y="609"/>
                  <a:pt x="2515" y="583"/>
                  <a:pt x="2579" y="551"/>
                </a:cubicBezTo>
                <a:cubicBezTo>
                  <a:pt x="2642" y="519"/>
                  <a:pt x="2726" y="480"/>
                  <a:pt x="2817" y="443"/>
                </a:cubicBezTo>
                <a:cubicBezTo>
                  <a:pt x="2826" y="439"/>
                  <a:pt x="2836" y="437"/>
                  <a:pt x="2845" y="434"/>
                </a:cubicBezTo>
                <a:cubicBezTo>
                  <a:pt x="2891" y="414"/>
                  <a:pt x="2936" y="395"/>
                  <a:pt x="2979" y="381"/>
                </a:cubicBezTo>
                <a:cubicBezTo>
                  <a:pt x="3077" y="347"/>
                  <a:pt x="3202" y="328"/>
                  <a:pt x="3337" y="318"/>
                </a:cubicBezTo>
                <a:cubicBezTo>
                  <a:pt x="3337" y="318"/>
                  <a:pt x="3339" y="319"/>
                  <a:pt x="3339" y="318"/>
                </a:cubicBezTo>
                <a:cubicBezTo>
                  <a:pt x="3341" y="318"/>
                  <a:pt x="3343" y="319"/>
                  <a:pt x="3345" y="318"/>
                </a:cubicBezTo>
                <a:cubicBezTo>
                  <a:pt x="3346" y="318"/>
                  <a:pt x="3348" y="319"/>
                  <a:pt x="3350" y="318"/>
                </a:cubicBezTo>
                <a:cubicBezTo>
                  <a:pt x="3401" y="313"/>
                  <a:pt x="3453" y="311"/>
                  <a:pt x="3505" y="310"/>
                </a:cubicBezTo>
                <a:cubicBezTo>
                  <a:pt x="3506" y="310"/>
                  <a:pt x="3506" y="308"/>
                  <a:pt x="3508" y="308"/>
                </a:cubicBezTo>
                <a:cubicBezTo>
                  <a:pt x="3508" y="308"/>
                  <a:pt x="3509" y="308"/>
                  <a:pt x="3509" y="308"/>
                </a:cubicBezTo>
                <a:cubicBezTo>
                  <a:pt x="3510" y="308"/>
                  <a:pt x="3510" y="308"/>
                  <a:pt x="3510" y="308"/>
                </a:cubicBezTo>
                <a:cubicBezTo>
                  <a:pt x="3514" y="308"/>
                  <a:pt x="3518" y="308"/>
                  <a:pt x="3522" y="308"/>
                </a:cubicBezTo>
                <a:cubicBezTo>
                  <a:pt x="3528" y="308"/>
                  <a:pt x="3533" y="308"/>
                  <a:pt x="3539" y="308"/>
                </a:cubicBezTo>
                <a:cubicBezTo>
                  <a:pt x="3588" y="307"/>
                  <a:pt x="3638" y="309"/>
                  <a:pt x="3687" y="311"/>
                </a:cubicBezTo>
                <a:cubicBezTo>
                  <a:pt x="3687" y="311"/>
                  <a:pt x="3687" y="311"/>
                  <a:pt x="3688" y="311"/>
                </a:cubicBezTo>
                <a:cubicBezTo>
                  <a:pt x="3702" y="312"/>
                  <a:pt x="3715" y="314"/>
                  <a:pt x="3729" y="315"/>
                </a:cubicBezTo>
                <a:cubicBezTo>
                  <a:pt x="3730" y="315"/>
                  <a:pt x="3731" y="315"/>
                  <a:pt x="3732" y="315"/>
                </a:cubicBezTo>
                <a:cubicBezTo>
                  <a:pt x="3781" y="319"/>
                  <a:pt x="3829" y="324"/>
                  <a:pt x="3877" y="331"/>
                </a:cubicBezTo>
                <a:cubicBezTo>
                  <a:pt x="3887" y="332"/>
                  <a:pt x="3896" y="333"/>
                  <a:pt x="3905" y="334"/>
                </a:cubicBezTo>
                <a:cubicBezTo>
                  <a:pt x="3905" y="334"/>
                  <a:pt x="3906" y="334"/>
                  <a:pt x="3906" y="334"/>
                </a:cubicBezTo>
                <a:cubicBezTo>
                  <a:pt x="3908" y="335"/>
                  <a:pt x="3909" y="336"/>
                  <a:pt x="3910" y="336"/>
                </a:cubicBezTo>
                <a:cubicBezTo>
                  <a:pt x="3911" y="336"/>
                  <a:pt x="3912" y="336"/>
                  <a:pt x="3913" y="336"/>
                </a:cubicBezTo>
                <a:cubicBezTo>
                  <a:pt x="3964" y="344"/>
                  <a:pt x="4013" y="355"/>
                  <a:pt x="4063" y="366"/>
                </a:cubicBezTo>
                <a:cubicBezTo>
                  <a:pt x="4063" y="366"/>
                  <a:pt x="4064" y="366"/>
                  <a:pt x="4064" y="366"/>
                </a:cubicBezTo>
                <a:cubicBezTo>
                  <a:pt x="4065" y="367"/>
                  <a:pt x="4067" y="366"/>
                  <a:pt x="4068" y="366"/>
                </a:cubicBezTo>
                <a:cubicBezTo>
                  <a:pt x="4192" y="392"/>
                  <a:pt x="4305" y="426"/>
                  <a:pt x="4398" y="468"/>
                </a:cubicBezTo>
                <a:cubicBezTo>
                  <a:pt x="4732" y="618"/>
                  <a:pt x="5051" y="847"/>
                  <a:pt x="5310" y="1119"/>
                </a:cubicBezTo>
                <a:cubicBezTo>
                  <a:pt x="5324" y="1134"/>
                  <a:pt x="5339" y="1147"/>
                  <a:pt x="5354" y="1162"/>
                </a:cubicBezTo>
                <a:cubicBezTo>
                  <a:pt x="5362" y="1168"/>
                  <a:pt x="5370" y="1176"/>
                  <a:pt x="5379" y="1183"/>
                </a:cubicBezTo>
                <a:cubicBezTo>
                  <a:pt x="5379" y="1184"/>
                  <a:pt x="5381" y="1184"/>
                  <a:pt x="5381" y="1185"/>
                </a:cubicBezTo>
                <a:cubicBezTo>
                  <a:pt x="5383" y="1187"/>
                  <a:pt x="5385" y="1188"/>
                  <a:pt x="5387" y="1190"/>
                </a:cubicBezTo>
                <a:cubicBezTo>
                  <a:pt x="5388" y="1191"/>
                  <a:pt x="5388" y="1193"/>
                  <a:pt x="5389" y="1194"/>
                </a:cubicBezTo>
                <a:cubicBezTo>
                  <a:pt x="5390" y="1194"/>
                  <a:pt x="5391" y="1193"/>
                  <a:pt x="5392" y="1194"/>
                </a:cubicBezTo>
                <a:cubicBezTo>
                  <a:pt x="5404" y="1205"/>
                  <a:pt x="5415" y="1218"/>
                  <a:pt x="5426" y="1231"/>
                </a:cubicBezTo>
                <a:cubicBezTo>
                  <a:pt x="5427" y="1231"/>
                  <a:pt x="5427" y="1231"/>
                  <a:pt x="5428" y="1231"/>
                </a:cubicBezTo>
                <a:cubicBezTo>
                  <a:pt x="5428" y="1232"/>
                  <a:pt x="5429" y="1232"/>
                  <a:pt x="5429" y="1233"/>
                </a:cubicBezTo>
                <a:cubicBezTo>
                  <a:pt x="5495" y="1292"/>
                  <a:pt x="5552" y="1333"/>
                  <a:pt x="5573" y="1334"/>
                </a:cubicBezTo>
                <a:cubicBezTo>
                  <a:pt x="5584" y="1334"/>
                  <a:pt x="5595" y="1334"/>
                  <a:pt x="5605" y="1332"/>
                </a:cubicBezTo>
                <a:cubicBezTo>
                  <a:pt x="5626" y="1323"/>
                  <a:pt x="5649" y="1307"/>
                  <a:pt x="5679" y="1288"/>
                </a:cubicBezTo>
                <a:lnTo>
                  <a:pt x="5701" y="1275"/>
                </a:lnTo>
                <a:cubicBezTo>
                  <a:pt x="5732" y="1242"/>
                  <a:pt x="5755" y="1197"/>
                  <a:pt x="5760" y="1148"/>
                </a:cubicBezTo>
                <a:lnTo>
                  <a:pt x="5542" y="929"/>
                </a:lnTo>
                <a:cubicBezTo>
                  <a:pt x="5500" y="888"/>
                  <a:pt x="5455" y="847"/>
                  <a:pt x="5409" y="807"/>
                </a:cubicBezTo>
                <a:cubicBezTo>
                  <a:pt x="5409" y="806"/>
                  <a:pt x="5408" y="805"/>
                  <a:pt x="5408" y="805"/>
                </a:cubicBezTo>
                <a:cubicBezTo>
                  <a:pt x="5391" y="790"/>
                  <a:pt x="5374" y="775"/>
                  <a:pt x="5356" y="761"/>
                </a:cubicBezTo>
                <a:cubicBezTo>
                  <a:pt x="5355" y="759"/>
                  <a:pt x="5353" y="760"/>
                  <a:pt x="5352" y="759"/>
                </a:cubicBezTo>
                <a:cubicBezTo>
                  <a:pt x="5322" y="733"/>
                  <a:pt x="5291" y="707"/>
                  <a:pt x="5259" y="682"/>
                </a:cubicBezTo>
                <a:cubicBezTo>
                  <a:pt x="5259" y="682"/>
                  <a:pt x="5258" y="683"/>
                  <a:pt x="5258" y="682"/>
                </a:cubicBezTo>
                <a:cubicBezTo>
                  <a:pt x="5241" y="669"/>
                  <a:pt x="5224" y="655"/>
                  <a:pt x="5206" y="642"/>
                </a:cubicBezTo>
                <a:cubicBezTo>
                  <a:pt x="5163" y="609"/>
                  <a:pt x="5119" y="577"/>
                  <a:pt x="5074" y="546"/>
                </a:cubicBezTo>
                <a:cubicBezTo>
                  <a:pt x="5068" y="542"/>
                  <a:pt x="5062" y="537"/>
                  <a:pt x="5057" y="533"/>
                </a:cubicBezTo>
                <a:cubicBezTo>
                  <a:pt x="5000" y="495"/>
                  <a:pt x="4943" y="457"/>
                  <a:pt x="4884" y="421"/>
                </a:cubicBezTo>
                <a:cubicBezTo>
                  <a:pt x="4876" y="417"/>
                  <a:pt x="4869" y="412"/>
                  <a:pt x="4861" y="407"/>
                </a:cubicBezTo>
                <a:cubicBezTo>
                  <a:pt x="4851" y="401"/>
                  <a:pt x="4840" y="395"/>
                  <a:pt x="4830" y="389"/>
                </a:cubicBezTo>
                <a:cubicBezTo>
                  <a:pt x="4829" y="389"/>
                  <a:pt x="4828" y="388"/>
                  <a:pt x="4827" y="388"/>
                </a:cubicBezTo>
                <a:cubicBezTo>
                  <a:pt x="4826" y="387"/>
                  <a:pt x="4825" y="387"/>
                  <a:pt x="4823" y="386"/>
                </a:cubicBezTo>
                <a:cubicBezTo>
                  <a:pt x="4823" y="386"/>
                  <a:pt x="4822" y="386"/>
                  <a:pt x="4822" y="386"/>
                </a:cubicBezTo>
                <a:cubicBezTo>
                  <a:pt x="4683" y="306"/>
                  <a:pt x="4542" y="236"/>
                  <a:pt x="4410" y="185"/>
                </a:cubicBezTo>
                <a:cubicBezTo>
                  <a:pt x="4347" y="161"/>
                  <a:pt x="4290" y="141"/>
                  <a:pt x="4234" y="125"/>
                </a:cubicBezTo>
                <a:cubicBezTo>
                  <a:pt x="4234" y="125"/>
                  <a:pt x="4233" y="125"/>
                  <a:pt x="4232" y="125"/>
                </a:cubicBezTo>
                <a:cubicBezTo>
                  <a:pt x="4232" y="125"/>
                  <a:pt x="4232" y="125"/>
                  <a:pt x="4231" y="125"/>
                </a:cubicBezTo>
                <a:cubicBezTo>
                  <a:pt x="4231" y="125"/>
                  <a:pt x="4230" y="125"/>
                  <a:pt x="4230" y="125"/>
                </a:cubicBezTo>
                <a:cubicBezTo>
                  <a:pt x="4194" y="117"/>
                  <a:pt x="4158" y="109"/>
                  <a:pt x="4117" y="104"/>
                </a:cubicBezTo>
                <a:cubicBezTo>
                  <a:pt x="4116" y="104"/>
                  <a:pt x="4115" y="104"/>
                  <a:pt x="4115" y="104"/>
                </a:cubicBezTo>
                <a:cubicBezTo>
                  <a:pt x="4114" y="104"/>
                  <a:pt x="4114" y="104"/>
                  <a:pt x="4113" y="104"/>
                </a:cubicBezTo>
                <a:cubicBezTo>
                  <a:pt x="4113" y="104"/>
                  <a:pt x="4111" y="104"/>
                  <a:pt x="4111" y="104"/>
                </a:cubicBezTo>
                <a:cubicBezTo>
                  <a:pt x="4110" y="104"/>
                  <a:pt x="4110" y="104"/>
                  <a:pt x="4109" y="104"/>
                </a:cubicBezTo>
                <a:cubicBezTo>
                  <a:pt x="4108" y="104"/>
                  <a:pt x="4107" y="102"/>
                  <a:pt x="4107" y="102"/>
                </a:cubicBezTo>
                <a:cubicBezTo>
                  <a:pt x="4106" y="102"/>
                  <a:pt x="4106" y="102"/>
                  <a:pt x="4105" y="102"/>
                </a:cubicBezTo>
                <a:cubicBezTo>
                  <a:pt x="4092" y="100"/>
                  <a:pt x="4078" y="100"/>
                  <a:pt x="4065" y="98"/>
                </a:cubicBezTo>
                <a:cubicBezTo>
                  <a:pt x="4017" y="93"/>
                  <a:pt x="3963" y="89"/>
                  <a:pt x="3904" y="86"/>
                </a:cubicBezTo>
                <a:cubicBezTo>
                  <a:pt x="3887" y="85"/>
                  <a:pt x="3870" y="85"/>
                  <a:pt x="3852" y="84"/>
                </a:cubicBezTo>
                <a:cubicBezTo>
                  <a:pt x="3775" y="81"/>
                  <a:pt x="3691" y="79"/>
                  <a:pt x="3592" y="79"/>
                </a:cubicBezTo>
                <a:close/>
                <a:moveTo>
                  <a:pt x="8042" y="523"/>
                </a:moveTo>
                <a:cubicBezTo>
                  <a:pt x="7962" y="524"/>
                  <a:pt x="7882" y="530"/>
                  <a:pt x="7802" y="539"/>
                </a:cubicBezTo>
                <a:cubicBezTo>
                  <a:pt x="7802" y="539"/>
                  <a:pt x="7801" y="539"/>
                  <a:pt x="7801" y="539"/>
                </a:cubicBezTo>
                <a:cubicBezTo>
                  <a:pt x="7800" y="539"/>
                  <a:pt x="7798" y="540"/>
                  <a:pt x="7797" y="540"/>
                </a:cubicBezTo>
                <a:cubicBezTo>
                  <a:pt x="7664" y="558"/>
                  <a:pt x="7528" y="587"/>
                  <a:pt x="7388" y="627"/>
                </a:cubicBezTo>
                <a:cubicBezTo>
                  <a:pt x="7387" y="627"/>
                  <a:pt x="7387" y="627"/>
                  <a:pt x="7386" y="627"/>
                </a:cubicBezTo>
                <a:cubicBezTo>
                  <a:pt x="7386" y="627"/>
                  <a:pt x="7385" y="627"/>
                  <a:pt x="7385" y="627"/>
                </a:cubicBezTo>
                <a:cubicBezTo>
                  <a:pt x="7384" y="628"/>
                  <a:pt x="7383" y="627"/>
                  <a:pt x="7382" y="627"/>
                </a:cubicBezTo>
                <a:cubicBezTo>
                  <a:pt x="7377" y="629"/>
                  <a:pt x="7373" y="631"/>
                  <a:pt x="7368" y="633"/>
                </a:cubicBezTo>
                <a:cubicBezTo>
                  <a:pt x="7299" y="653"/>
                  <a:pt x="7229" y="676"/>
                  <a:pt x="7158" y="702"/>
                </a:cubicBezTo>
                <a:cubicBezTo>
                  <a:pt x="7152" y="704"/>
                  <a:pt x="7146" y="707"/>
                  <a:pt x="7140" y="709"/>
                </a:cubicBezTo>
                <a:cubicBezTo>
                  <a:pt x="7068" y="735"/>
                  <a:pt x="6996" y="764"/>
                  <a:pt x="6922" y="796"/>
                </a:cubicBezTo>
                <a:cubicBezTo>
                  <a:pt x="6712" y="888"/>
                  <a:pt x="6110" y="1239"/>
                  <a:pt x="5585" y="1579"/>
                </a:cubicBezTo>
                <a:cubicBezTo>
                  <a:pt x="5462" y="1659"/>
                  <a:pt x="5339" y="1737"/>
                  <a:pt x="5218" y="1812"/>
                </a:cubicBezTo>
                <a:cubicBezTo>
                  <a:pt x="5198" y="1824"/>
                  <a:pt x="5179" y="1836"/>
                  <a:pt x="5159" y="1849"/>
                </a:cubicBezTo>
                <a:cubicBezTo>
                  <a:pt x="5057" y="1912"/>
                  <a:pt x="4961" y="1969"/>
                  <a:pt x="4870" y="2023"/>
                </a:cubicBezTo>
                <a:cubicBezTo>
                  <a:pt x="4855" y="2032"/>
                  <a:pt x="4838" y="2041"/>
                  <a:pt x="4823" y="2050"/>
                </a:cubicBezTo>
                <a:cubicBezTo>
                  <a:pt x="4823" y="2050"/>
                  <a:pt x="4822" y="2051"/>
                  <a:pt x="4821" y="2051"/>
                </a:cubicBezTo>
                <a:cubicBezTo>
                  <a:pt x="4819" y="2052"/>
                  <a:pt x="4817" y="2054"/>
                  <a:pt x="4816" y="2055"/>
                </a:cubicBezTo>
                <a:cubicBezTo>
                  <a:pt x="4714" y="2114"/>
                  <a:pt x="4620" y="2169"/>
                  <a:pt x="4545" y="2209"/>
                </a:cubicBezTo>
                <a:cubicBezTo>
                  <a:pt x="4465" y="2252"/>
                  <a:pt x="4403" y="2283"/>
                  <a:pt x="4366" y="2296"/>
                </a:cubicBezTo>
                <a:cubicBezTo>
                  <a:pt x="4317" y="2315"/>
                  <a:pt x="4277" y="2330"/>
                  <a:pt x="4243" y="2346"/>
                </a:cubicBezTo>
                <a:cubicBezTo>
                  <a:pt x="4227" y="2354"/>
                  <a:pt x="4217" y="2362"/>
                  <a:pt x="4205" y="2369"/>
                </a:cubicBezTo>
                <a:cubicBezTo>
                  <a:pt x="4190" y="2377"/>
                  <a:pt x="4173" y="2384"/>
                  <a:pt x="4162" y="2392"/>
                </a:cubicBezTo>
                <a:cubicBezTo>
                  <a:pt x="4156" y="2397"/>
                  <a:pt x="4150" y="2402"/>
                  <a:pt x="4145" y="2406"/>
                </a:cubicBezTo>
                <a:cubicBezTo>
                  <a:pt x="4145" y="2407"/>
                  <a:pt x="4144" y="2408"/>
                  <a:pt x="4144" y="2408"/>
                </a:cubicBezTo>
                <a:cubicBezTo>
                  <a:pt x="4143" y="2409"/>
                  <a:pt x="4143" y="2410"/>
                  <a:pt x="4142" y="2410"/>
                </a:cubicBezTo>
                <a:cubicBezTo>
                  <a:pt x="4141" y="2412"/>
                  <a:pt x="4139" y="2412"/>
                  <a:pt x="4137" y="2414"/>
                </a:cubicBezTo>
                <a:cubicBezTo>
                  <a:pt x="4130" y="2421"/>
                  <a:pt x="4125" y="2429"/>
                  <a:pt x="4120" y="2437"/>
                </a:cubicBezTo>
                <a:cubicBezTo>
                  <a:pt x="4115" y="2444"/>
                  <a:pt x="4111" y="2451"/>
                  <a:pt x="4108" y="2460"/>
                </a:cubicBezTo>
                <a:cubicBezTo>
                  <a:pt x="4108" y="2460"/>
                  <a:pt x="4108" y="2461"/>
                  <a:pt x="4108" y="2461"/>
                </a:cubicBezTo>
                <a:cubicBezTo>
                  <a:pt x="4105" y="2470"/>
                  <a:pt x="4103" y="2477"/>
                  <a:pt x="4103" y="2486"/>
                </a:cubicBezTo>
                <a:cubicBezTo>
                  <a:pt x="4103" y="2497"/>
                  <a:pt x="4105" y="2508"/>
                  <a:pt x="4107" y="2520"/>
                </a:cubicBezTo>
                <a:cubicBezTo>
                  <a:pt x="4109" y="2534"/>
                  <a:pt x="4111" y="2543"/>
                  <a:pt x="4113" y="2554"/>
                </a:cubicBezTo>
                <a:cubicBezTo>
                  <a:pt x="4114" y="2555"/>
                  <a:pt x="4114" y="2557"/>
                  <a:pt x="4115" y="2557"/>
                </a:cubicBezTo>
                <a:cubicBezTo>
                  <a:pt x="4120" y="2568"/>
                  <a:pt x="4127" y="2577"/>
                  <a:pt x="4136" y="2584"/>
                </a:cubicBezTo>
                <a:cubicBezTo>
                  <a:pt x="4137" y="2585"/>
                  <a:pt x="4138" y="2587"/>
                  <a:pt x="4140" y="2588"/>
                </a:cubicBezTo>
                <a:cubicBezTo>
                  <a:pt x="4149" y="2595"/>
                  <a:pt x="4161" y="2600"/>
                  <a:pt x="4174" y="2604"/>
                </a:cubicBezTo>
                <a:cubicBezTo>
                  <a:pt x="4176" y="2604"/>
                  <a:pt x="4179" y="2603"/>
                  <a:pt x="4181" y="2604"/>
                </a:cubicBezTo>
                <a:cubicBezTo>
                  <a:pt x="4195" y="2606"/>
                  <a:pt x="4211" y="2608"/>
                  <a:pt x="4230" y="2607"/>
                </a:cubicBezTo>
                <a:cubicBezTo>
                  <a:pt x="4232" y="2607"/>
                  <a:pt x="4233" y="2607"/>
                  <a:pt x="4235" y="2607"/>
                </a:cubicBezTo>
                <a:cubicBezTo>
                  <a:pt x="4252" y="2606"/>
                  <a:pt x="4272" y="2603"/>
                  <a:pt x="4293" y="2598"/>
                </a:cubicBezTo>
                <a:cubicBezTo>
                  <a:pt x="4294" y="2598"/>
                  <a:pt x="4295" y="2598"/>
                  <a:pt x="4296" y="2598"/>
                </a:cubicBezTo>
                <a:cubicBezTo>
                  <a:pt x="4297" y="2598"/>
                  <a:pt x="4299" y="2597"/>
                  <a:pt x="4300" y="2596"/>
                </a:cubicBezTo>
                <a:cubicBezTo>
                  <a:pt x="4300" y="2596"/>
                  <a:pt x="4301" y="2597"/>
                  <a:pt x="4301" y="2596"/>
                </a:cubicBezTo>
                <a:cubicBezTo>
                  <a:pt x="4303" y="2596"/>
                  <a:pt x="4304" y="2597"/>
                  <a:pt x="4305" y="2596"/>
                </a:cubicBezTo>
                <a:cubicBezTo>
                  <a:pt x="4438" y="2554"/>
                  <a:pt x="4595" y="2486"/>
                  <a:pt x="4786" y="2387"/>
                </a:cubicBezTo>
                <a:cubicBezTo>
                  <a:pt x="4787" y="2386"/>
                  <a:pt x="4788" y="2386"/>
                  <a:pt x="4789" y="2385"/>
                </a:cubicBezTo>
                <a:cubicBezTo>
                  <a:pt x="4790" y="2385"/>
                  <a:pt x="4791" y="2384"/>
                  <a:pt x="4792" y="2383"/>
                </a:cubicBezTo>
                <a:cubicBezTo>
                  <a:pt x="4793" y="2383"/>
                  <a:pt x="4794" y="2382"/>
                  <a:pt x="4796" y="2382"/>
                </a:cubicBezTo>
                <a:cubicBezTo>
                  <a:pt x="4894" y="2329"/>
                  <a:pt x="5007" y="2264"/>
                  <a:pt x="5128" y="2193"/>
                </a:cubicBezTo>
                <a:cubicBezTo>
                  <a:pt x="5130" y="2192"/>
                  <a:pt x="5133" y="2191"/>
                  <a:pt x="5135" y="2190"/>
                </a:cubicBezTo>
                <a:cubicBezTo>
                  <a:pt x="5136" y="2189"/>
                  <a:pt x="5137" y="2188"/>
                  <a:pt x="5138" y="2188"/>
                </a:cubicBezTo>
                <a:cubicBezTo>
                  <a:pt x="5138" y="2188"/>
                  <a:pt x="5138" y="2187"/>
                  <a:pt x="5139" y="2186"/>
                </a:cubicBezTo>
                <a:cubicBezTo>
                  <a:pt x="5140" y="2186"/>
                  <a:pt x="5141" y="2185"/>
                  <a:pt x="5141" y="2185"/>
                </a:cubicBezTo>
                <a:cubicBezTo>
                  <a:pt x="5180" y="2162"/>
                  <a:pt x="5220" y="2140"/>
                  <a:pt x="5261" y="2115"/>
                </a:cubicBezTo>
                <a:cubicBezTo>
                  <a:pt x="5421" y="2019"/>
                  <a:pt x="5596" y="1910"/>
                  <a:pt x="5797" y="1781"/>
                </a:cubicBezTo>
                <a:cubicBezTo>
                  <a:pt x="5942" y="1689"/>
                  <a:pt x="6072" y="1607"/>
                  <a:pt x="6196" y="1531"/>
                </a:cubicBezTo>
                <a:cubicBezTo>
                  <a:pt x="6198" y="1530"/>
                  <a:pt x="6199" y="1530"/>
                  <a:pt x="6200" y="1529"/>
                </a:cubicBezTo>
                <a:cubicBezTo>
                  <a:pt x="6208" y="1525"/>
                  <a:pt x="6215" y="1520"/>
                  <a:pt x="6223" y="1515"/>
                </a:cubicBezTo>
                <a:cubicBezTo>
                  <a:pt x="6226" y="1513"/>
                  <a:pt x="6228" y="1512"/>
                  <a:pt x="6231" y="1510"/>
                </a:cubicBezTo>
                <a:cubicBezTo>
                  <a:pt x="6232" y="1509"/>
                  <a:pt x="6234" y="1509"/>
                  <a:pt x="6235" y="1508"/>
                </a:cubicBezTo>
                <a:cubicBezTo>
                  <a:pt x="6236" y="1508"/>
                  <a:pt x="6237" y="1507"/>
                  <a:pt x="6237" y="1506"/>
                </a:cubicBezTo>
                <a:cubicBezTo>
                  <a:pt x="6245" y="1502"/>
                  <a:pt x="6251" y="1498"/>
                  <a:pt x="6259" y="1494"/>
                </a:cubicBezTo>
                <a:cubicBezTo>
                  <a:pt x="6379" y="1421"/>
                  <a:pt x="6491" y="1354"/>
                  <a:pt x="6595" y="1295"/>
                </a:cubicBezTo>
                <a:cubicBezTo>
                  <a:pt x="6607" y="1288"/>
                  <a:pt x="6619" y="1282"/>
                  <a:pt x="6631" y="1275"/>
                </a:cubicBezTo>
                <a:cubicBezTo>
                  <a:pt x="6694" y="1240"/>
                  <a:pt x="6752" y="1208"/>
                  <a:pt x="6810" y="1178"/>
                </a:cubicBezTo>
                <a:cubicBezTo>
                  <a:pt x="6814" y="1175"/>
                  <a:pt x="6820" y="1173"/>
                  <a:pt x="6824" y="1171"/>
                </a:cubicBezTo>
                <a:cubicBezTo>
                  <a:pt x="6826" y="1170"/>
                  <a:pt x="6826" y="1170"/>
                  <a:pt x="6827" y="1169"/>
                </a:cubicBezTo>
                <a:cubicBezTo>
                  <a:pt x="6828" y="1169"/>
                  <a:pt x="6829" y="1167"/>
                  <a:pt x="6830" y="1167"/>
                </a:cubicBezTo>
                <a:cubicBezTo>
                  <a:pt x="6830" y="1167"/>
                  <a:pt x="6831" y="1167"/>
                  <a:pt x="6831" y="1167"/>
                </a:cubicBezTo>
                <a:cubicBezTo>
                  <a:pt x="6832" y="1167"/>
                  <a:pt x="6833" y="1166"/>
                  <a:pt x="6834" y="1165"/>
                </a:cubicBezTo>
                <a:cubicBezTo>
                  <a:pt x="6928" y="1116"/>
                  <a:pt x="7019" y="1072"/>
                  <a:pt x="7103" y="1034"/>
                </a:cubicBezTo>
                <a:cubicBezTo>
                  <a:pt x="7366" y="915"/>
                  <a:pt x="7589" y="845"/>
                  <a:pt x="7808" y="816"/>
                </a:cubicBezTo>
                <a:cubicBezTo>
                  <a:pt x="7809" y="815"/>
                  <a:pt x="7810" y="816"/>
                  <a:pt x="7812" y="816"/>
                </a:cubicBezTo>
                <a:cubicBezTo>
                  <a:pt x="7812" y="816"/>
                  <a:pt x="7813" y="816"/>
                  <a:pt x="7813" y="816"/>
                </a:cubicBezTo>
                <a:cubicBezTo>
                  <a:pt x="8086" y="774"/>
                  <a:pt x="8357" y="786"/>
                  <a:pt x="8623" y="855"/>
                </a:cubicBezTo>
                <a:cubicBezTo>
                  <a:pt x="8659" y="864"/>
                  <a:pt x="8696" y="875"/>
                  <a:pt x="8733" y="887"/>
                </a:cubicBezTo>
                <a:cubicBezTo>
                  <a:pt x="8734" y="887"/>
                  <a:pt x="8734" y="888"/>
                  <a:pt x="8735" y="888"/>
                </a:cubicBezTo>
                <a:cubicBezTo>
                  <a:pt x="8736" y="889"/>
                  <a:pt x="8737" y="888"/>
                  <a:pt x="8738" y="888"/>
                </a:cubicBezTo>
                <a:cubicBezTo>
                  <a:pt x="8739" y="889"/>
                  <a:pt x="8741" y="890"/>
                  <a:pt x="8742" y="890"/>
                </a:cubicBezTo>
                <a:cubicBezTo>
                  <a:pt x="8742" y="890"/>
                  <a:pt x="8743" y="890"/>
                  <a:pt x="8743" y="890"/>
                </a:cubicBezTo>
                <a:cubicBezTo>
                  <a:pt x="8744" y="890"/>
                  <a:pt x="8745" y="892"/>
                  <a:pt x="8746" y="892"/>
                </a:cubicBezTo>
                <a:cubicBezTo>
                  <a:pt x="8791" y="906"/>
                  <a:pt x="8835" y="922"/>
                  <a:pt x="8880" y="940"/>
                </a:cubicBezTo>
                <a:cubicBezTo>
                  <a:pt x="8882" y="941"/>
                  <a:pt x="8883" y="941"/>
                  <a:pt x="8885" y="942"/>
                </a:cubicBezTo>
                <a:cubicBezTo>
                  <a:pt x="8885" y="942"/>
                  <a:pt x="8886" y="942"/>
                  <a:pt x="8886" y="942"/>
                </a:cubicBezTo>
                <a:cubicBezTo>
                  <a:pt x="8887" y="942"/>
                  <a:pt x="8887" y="943"/>
                  <a:pt x="8888" y="943"/>
                </a:cubicBezTo>
                <a:cubicBezTo>
                  <a:pt x="8901" y="949"/>
                  <a:pt x="8915" y="955"/>
                  <a:pt x="8929" y="961"/>
                </a:cubicBezTo>
                <a:cubicBezTo>
                  <a:pt x="8974" y="981"/>
                  <a:pt x="9019" y="1001"/>
                  <a:pt x="9064" y="1023"/>
                </a:cubicBezTo>
                <a:cubicBezTo>
                  <a:pt x="9065" y="1024"/>
                  <a:pt x="9066" y="1025"/>
                  <a:pt x="9067" y="1025"/>
                </a:cubicBezTo>
                <a:cubicBezTo>
                  <a:pt x="9067" y="1026"/>
                  <a:pt x="9068" y="1025"/>
                  <a:pt x="9068" y="1025"/>
                </a:cubicBezTo>
                <a:cubicBezTo>
                  <a:pt x="9095" y="1039"/>
                  <a:pt x="9122" y="1055"/>
                  <a:pt x="9149" y="1069"/>
                </a:cubicBezTo>
                <a:cubicBezTo>
                  <a:pt x="9168" y="1080"/>
                  <a:pt x="9187" y="1092"/>
                  <a:pt x="9207" y="1103"/>
                </a:cubicBezTo>
                <a:cubicBezTo>
                  <a:pt x="9238" y="1121"/>
                  <a:pt x="9269" y="1137"/>
                  <a:pt x="9300" y="1156"/>
                </a:cubicBezTo>
                <a:cubicBezTo>
                  <a:pt x="9341" y="1183"/>
                  <a:pt x="9379" y="1205"/>
                  <a:pt x="9416" y="1226"/>
                </a:cubicBezTo>
                <a:cubicBezTo>
                  <a:pt x="9417" y="1226"/>
                  <a:pt x="9417" y="1227"/>
                  <a:pt x="9418" y="1228"/>
                </a:cubicBezTo>
                <a:cubicBezTo>
                  <a:pt x="9418" y="1228"/>
                  <a:pt x="9419" y="1227"/>
                  <a:pt x="9419" y="1228"/>
                </a:cubicBezTo>
                <a:cubicBezTo>
                  <a:pt x="9419" y="1228"/>
                  <a:pt x="9420" y="1227"/>
                  <a:pt x="9420" y="1228"/>
                </a:cubicBezTo>
                <a:cubicBezTo>
                  <a:pt x="9423" y="1229"/>
                  <a:pt x="9425" y="1230"/>
                  <a:pt x="9427" y="1231"/>
                </a:cubicBezTo>
                <a:cubicBezTo>
                  <a:pt x="9434" y="1235"/>
                  <a:pt x="9440" y="1240"/>
                  <a:pt x="9447" y="1243"/>
                </a:cubicBezTo>
                <a:cubicBezTo>
                  <a:pt x="9448" y="1244"/>
                  <a:pt x="9451" y="1244"/>
                  <a:pt x="9452" y="1245"/>
                </a:cubicBezTo>
                <a:cubicBezTo>
                  <a:pt x="9477" y="1258"/>
                  <a:pt x="9501" y="1269"/>
                  <a:pt x="9524" y="1279"/>
                </a:cubicBezTo>
                <a:cubicBezTo>
                  <a:pt x="9533" y="1283"/>
                  <a:pt x="9543" y="1288"/>
                  <a:pt x="9552" y="1291"/>
                </a:cubicBezTo>
                <a:cubicBezTo>
                  <a:pt x="9575" y="1301"/>
                  <a:pt x="9597" y="1307"/>
                  <a:pt x="9618" y="1313"/>
                </a:cubicBezTo>
                <a:cubicBezTo>
                  <a:pt x="9618" y="1313"/>
                  <a:pt x="9619" y="1313"/>
                  <a:pt x="9619" y="1313"/>
                </a:cubicBezTo>
                <a:cubicBezTo>
                  <a:pt x="9624" y="1314"/>
                  <a:pt x="9630" y="1317"/>
                  <a:pt x="9635" y="1318"/>
                </a:cubicBezTo>
                <a:cubicBezTo>
                  <a:pt x="9635" y="1318"/>
                  <a:pt x="9636" y="1318"/>
                  <a:pt x="9636" y="1318"/>
                </a:cubicBezTo>
                <a:cubicBezTo>
                  <a:pt x="9661" y="1324"/>
                  <a:pt x="9684" y="1326"/>
                  <a:pt x="9703" y="1325"/>
                </a:cubicBezTo>
                <a:cubicBezTo>
                  <a:pt x="9708" y="1321"/>
                  <a:pt x="9713" y="1318"/>
                  <a:pt x="9718" y="1313"/>
                </a:cubicBezTo>
                <a:cubicBezTo>
                  <a:pt x="9794" y="1242"/>
                  <a:pt x="9790" y="1230"/>
                  <a:pt x="9627" y="1093"/>
                </a:cubicBezTo>
                <a:cubicBezTo>
                  <a:pt x="9614" y="1081"/>
                  <a:pt x="9598" y="1072"/>
                  <a:pt x="9585" y="1061"/>
                </a:cubicBezTo>
                <a:cubicBezTo>
                  <a:pt x="9583" y="1059"/>
                  <a:pt x="9580" y="1058"/>
                  <a:pt x="9578" y="1057"/>
                </a:cubicBezTo>
                <a:cubicBezTo>
                  <a:pt x="9538" y="1029"/>
                  <a:pt x="9493" y="998"/>
                  <a:pt x="9447" y="968"/>
                </a:cubicBezTo>
                <a:cubicBezTo>
                  <a:pt x="9445" y="967"/>
                  <a:pt x="9444" y="966"/>
                  <a:pt x="9443" y="965"/>
                </a:cubicBezTo>
                <a:cubicBezTo>
                  <a:pt x="9432" y="958"/>
                  <a:pt x="9421" y="950"/>
                  <a:pt x="9410" y="943"/>
                </a:cubicBezTo>
                <a:cubicBezTo>
                  <a:pt x="9405" y="940"/>
                  <a:pt x="9400" y="939"/>
                  <a:pt x="9395" y="936"/>
                </a:cubicBezTo>
                <a:cubicBezTo>
                  <a:pt x="9358" y="913"/>
                  <a:pt x="9321" y="890"/>
                  <a:pt x="9283" y="867"/>
                </a:cubicBezTo>
                <a:cubicBezTo>
                  <a:pt x="9266" y="857"/>
                  <a:pt x="9249" y="847"/>
                  <a:pt x="9232" y="837"/>
                </a:cubicBezTo>
                <a:cubicBezTo>
                  <a:pt x="9231" y="837"/>
                  <a:pt x="9230" y="837"/>
                  <a:pt x="9230" y="837"/>
                </a:cubicBezTo>
                <a:cubicBezTo>
                  <a:pt x="9193" y="816"/>
                  <a:pt x="9158" y="795"/>
                  <a:pt x="9122" y="777"/>
                </a:cubicBezTo>
                <a:cubicBezTo>
                  <a:pt x="9122" y="776"/>
                  <a:pt x="9120" y="777"/>
                  <a:pt x="9120" y="777"/>
                </a:cubicBezTo>
                <a:cubicBezTo>
                  <a:pt x="9118" y="776"/>
                  <a:pt x="9118" y="775"/>
                  <a:pt x="9117" y="775"/>
                </a:cubicBezTo>
                <a:cubicBezTo>
                  <a:pt x="9116" y="774"/>
                  <a:pt x="9114" y="774"/>
                  <a:pt x="9113" y="773"/>
                </a:cubicBezTo>
                <a:cubicBezTo>
                  <a:pt x="9098" y="765"/>
                  <a:pt x="9083" y="756"/>
                  <a:pt x="9068" y="748"/>
                </a:cubicBezTo>
                <a:cubicBezTo>
                  <a:pt x="9067" y="748"/>
                  <a:pt x="9067" y="748"/>
                  <a:pt x="9067" y="748"/>
                </a:cubicBezTo>
                <a:cubicBezTo>
                  <a:pt x="9016" y="722"/>
                  <a:pt x="8966" y="698"/>
                  <a:pt x="8922" y="681"/>
                </a:cubicBezTo>
                <a:cubicBezTo>
                  <a:pt x="8899" y="671"/>
                  <a:pt x="8877" y="663"/>
                  <a:pt x="8854" y="654"/>
                </a:cubicBezTo>
                <a:cubicBezTo>
                  <a:pt x="8594" y="565"/>
                  <a:pt x="8320" y="519"/>
                  <a:pt x="8042" y="523"/>
                </a:cubicBezTo>
                <a:close/>
                <a:moveTo>
                  <a:pt x="12008" y="601"/>
                </a:moveTo>
                <a:cubicBezTo>
                  <a:pt x="11961" y="602"/>
                  <a:pt x="11914" y="604"/>
                  <a:pt x="11867" y="608"/>
                </a:cubicBezTo>
                <a:cubicBezTo>
                  <a:pt x="11865" y="608"/>
                  <a:pt x="11865" y="610"/>
                  <a:pt x="11864" y="610"/>
                </a:cubicBezTo>
                <a:cubicBezTo>
                  <a:pt x="11863" y="610"/>
                  <a:pt x="11861" y="610"/>
                  <a:pt x="11860" y="610"/>
                </a:cubicBezTo>
                <a:cubicBezTo>
                  <a:pt x="11859" y="610"/>
                  <a:pt x="11858" y="610"/>
                  <a:pt x="11857" y="610"/>
                </a:cubicBezTo>
                <a:cubicBezTo>
                  <a:pt x="11856" y="610"/>
                  <a:pt x="11856" y="610"/>
                  <a:pt x="11855" y="610"/>
                </a:cubicBezTo>
                <a:cubicBezTo>
                  <a:pt x="11846" y="610"/>
                  <a:pt x="11838" y="612"/>
                  <a:pt x="11829" y="613"/>
                </a:cubicBezTo>
                <a:cubicBezTo>
                  <a:pt x="11829" y="613"/>
                  <a:pt x="11828" y="613"/>
                  <a:pt x="11828" y="613"/>
                </a:cubicBezTo>
                <a:cubicBezTo>
                  <a:pt x="11785" y="618"/>
                  <a:pt x="11741" y="624"/>
                  <a:pt x="11697" y="631"/>
                </a:cubicBezTo>
                <a:cubicBezTo>
                  <a:pt x="11694" y="631"/>
                  <a:pt x="11691" y="632"/>
                  <a:pt x="11688" y="633"/>
                </a:cubicBezTo>
                <a:cubicBezTo>
                  <a:pt x="11687" y="633"/>
                  <a:pt x="11686" y="633"/>
                  <a:pt x="11685" y="633"/>
                </a:cubicBezTo>
                <a:cubicBezTo>
                  <a:pt x="11680" y="633"/>
                  <a:pt x="11676" y="634"/>
                  <a:pt x="11672" y="635"/>
                </a:cubicBezTo>
                <a:cubicBezTo>
                  <a:pt x="11671" y="635"/>
                  <a:pt x="11669" y="636"/>
                  <a:pt x="11668" y="636"/>
                </a:cubicBezTo>
                <a:cubicBezTo>
                  <a:pt x="11667" y="636"/>
                  <a:pt x="11667" y="636"/>
                  <a:pt x="11666" y="636"/>
                </a:cubicBezTo>
                <a:cubicBezTo>
                  <a:pt x="11561" y="655"/>
                  <a:pt x="11454" y="681"/>
                  <a:pt x="11346" y="714"/>
                </a:cubicBezTo>
                <a:cubicBezTo>
                  <a:pt x="11150" y="781"/>
                  <a:pt x="10936" y="878"/>
                  <a:pt x="10699" y="1004"/>
                </a:cubicBezTo>
                <a:cubicBezTo>
                  <a:pt x="10699" y="1004"/>
                  <a:pt x="10698" y="1005"/>
                  <a:pt x="10698" y="1006"/>
                </a:cubicBezTo>
                <a:cubicBezTo>
                  <a:pt x="10697" y="1006"/>
                  <a:pt x="10696" y="1007"/>
                  <a:pt x="10695" y="1007"/>
                </a:cubicBezTo>
                <a:cubicBezTo>
                  <a:pt x="10694" y="1008"/>
                  <a:pt x="10693" y="1007"/>
                  <a:pt x="10692" y="1007"/>
                </a:cubicBezTo>
                <a:cubicBezTo>
                  <a:pt x="10692" y="1008"/>
                  <a:pt x="10692" y="1009"/>
                  <a:pt x="10691" y="1009"/>
                </a:cubicBezTo>
                <a:cubicBezTo>
                  <a:pt x="10688" y="1011"/>
                  <a:pt x="10683" y="1014"/>
                  <a:pt x="10679" y="1016"/>
                </a:cubicBezTo>
                <a:cubicBezTo>
                  <a:pt x="10576" y="1073"/>
                  <a:pt x="10461" y="1140"/>
                  <a:pt x="10343" y="1210"/>
                </a:cubicBezTo>
                <a:cubicBezTo>
                  <a:pt x="10318" y="1224"/>
                  <a:pt x="10294" y="1237"/>
                  <a:pt x="10268" y="1252"/>
                </a:cubicBezTo>
                <a:cubicBezTo>
                  <a:pt x="10138" y="1330"/>
                  <a:pt x="10004" y="1411"/>
                  <a:pt x="9876" y="1492"/>
                </a:cubicBezTo>
                <a:cubicBezTo>
                  <a:pt x="9788" y="1548"/>
                  <a:pt x="9711" y="1596"/>
                  <a:pt x="9631" y="1645"/>
                </a:cubicBezTo>
                <a:cubicBezTo>
                  <a:pt x="9625" y="1649"/>
                  <a:pt x="9617" y="1653"/>
                  <a:pt x="9611" y="1657"/>
                </a:cubicBezTo>
                <a:cubicBezTo>
                  <a:pt x="9611" y="1657"/>
                  <a:pt x="9610" y="1657"/>
                  <a:pt x="9610" y="1657"/>
                </a:cubicBezTo>
                <a:cubicBezTo>
                  <a:pt x="9609" y="1657"/>
                  <a:pt x="9609" y="1659"/>
                  <a:pt x="9608" y="1659"/>
                </a:cubicBezTo>
                <a:cubicBezTo>
                  <a:pt x="9570" y="1683"/>
                  <a:pt x="9531" y="1706"/>
                  <a:pt x="9495" y="1728"/>
                </a:cubicBezTo>
                <a:cubicBezTo>
                  <a:pt x="9493" y="1729"/>
                  <a:pt x="9491" y="1731"/>
                  <a:pt x="9489" y="1732"/>
                </a:cubicBezTo>
                <a:cubicBezTo>
                  <a:pt x="9488" y="1733"/>
                  <a:pt x="9488" y="1733"/>
                  <a:pt x="9487" y="1734"/>
                </a:cubicBezTo>
                <a:cubicBezTo>
                  <a:pt x="9285" y="1858"/>
                  <a:pt x="9101" y="1971"/>
                  <a:pt x="9019" y="2016"/>
                </a:cubicBezTo>
                <a:cubicBezTo>
                  <a:pt x="8785" y="2144"/>
                  <a:pt x="8554" y="2235"/>
                  <a:pt x="8327" y="2293"/>
                </a:cubicBezTo>
                <a:cubicBezTo>
                  <a:pt x="8327" y="2293"/>
                  <a:pt x="8326" y="2295"/>
                  <a:pt x="8326" y="2295"/>
                </a:cubicBezTo>
                <a:cubicBezTo>
                  <a:pt x="8325" y="2295"/>
                  <a:pt x="8324" y="2294"/>
                  <a:pt x="8323" y="2295"/>
                </a:cubicBezTo>
                <a:cubicBezTo>
                  <a:pt x="8323" y="2295"/>
                  <a:pt x="8322" y="2294"/>
                  <a:pt x="8322" y="2295"/>
                </a:cubicBezTo>
                <a:cubicBezTo>
                  <a:pt x="8320" y="2295"/>
                  <a:pt x="8318" y="2296"/>
                  <a:pt x="8316" y="2296"/>
                </a:cubicBezTo>
                <a:cubicBezTo>
                  <a:pt x="8278" y="2306"/>
                  <a:pt x="8239" y="2314"/>
                  <a:pt x="8201" y="2321"/>
                </a:cubicBezTo>
                <a:cubicBezTo>
                  <a:pt x="8201" y="2321"/>
                  <a:pt x="8201" y="2323"/>
                  <a:pt x="8201" y="2323"/>
                </a:cubicBezTo>
                <a:cubicBezTo>
                  <a:pt x="8199" y="2323"/>
                  <a:pt x="8198" y="2323"/>
                  <a:pt x="8196" y="2323"/>
                </a:cubicBezTo>
                <a:cubicBezTo>
                  <a:pt x="8194" y="2323"/>
                  <a:pt x="8192" y="2324"/>
                  <a:pt x="8191" y="2325"/>
                </a:cubicBezTo>
                <a:cubicBezTo>
                  <a:pt x="8189" y="2325"/>
                  <a:pt x="8187" y="2324"/>
                  <a:pt x="8185" y="2325"/>
                </a:cubicBezTo>
                <a:cubicBezTo>
                  <a:pt x="8181" y="2326"/>
                  <a:pt x="8177" y="2327"/>
                  <a:pt x="8172" y="2328"/>
                </a:cubicBezTo>
                <a:cubicBezTo>
                  <a:pt x="8168" y="2329"/>
                  <a:pt x="8163" y="2329"/>
                  <a:pt x="8159" y="2330"/>
                </a:cubicBezTo>
                <a:cubicBezTo>
                  <a:pt x="8117" y="2338"/>
                  <a:pt x="8074" y="2345"/>
                  <a:pt x="8032" y="2350"/>
                </a:cubicBezTo>
                <a:cubicBezTo>
                  <a:pt x="8031" y="2350"/>
                  <a:pt x="8031" y="2350"/>
                  <a:pt x="8030" y="2350"/>
                </a:cubicBezTo>
                <a:cubicBezTo>
                  <a:pt x="8030" y="2350"/>
                  <a:pt x="8029" y="2350"/>
                  <a:pt x="8029" y="2350"/>
                </a:cubicBezTo>
                <a:cubicBezTo>
                  <a:pt x="8028" y="2350"/>
                  <a:pt x="8027" y="2350"/>
                  <a:pt x="8026" y="2350"/>
                </a:cubicBezTo>
                <a:cubicBezTo>
                  <a:pt x="8025" y="2350"/>
                  <a:pt x="8025" y="2350"/>
                  <a:pt x="8024" y="2350"/>
                </a:cubicBezTo>
                <a:cubicBezTo>
                  <a:pt x="7997" y="2353"/>
                  <a:pt x="7970" y="2356"/>
                  <a:pt x="7944" y="2358"/>
                </a:cubicBezTo>
                <a:cubicBezTo>
                  <a:pt x="7935" y="2359"/>
                  <a:pt x="7927" y="2360"/>
                  <a:pt x="7918" y="2360"/>
                </a:cubicBezTo>
                <a:cubicBezTo>
                  <a:pt x="7898" y="2362"/>
                  <a:pt x="7880" y="2361"/>
                  <a:pt x="7861" y="2362"/>
                </a:cubicBezTo>
                <a:cubicBezTo>
                  <a:pt x="7835" y="2363"/>
                  <a:pt x="7808" y="2365"/>
                  <a:pt x="7782" y="2366"/>
                </a:cubicBezTo>
                <a:cubicBezTo>
                  <a:pt x="7728" y="2366"/>
                  <a:pt x="7675" y="2365"/>
                  <a:pt x="7623" y="2362"/>
                </a:cubicBezTo>
                <a:cubicBezTo>
                  <a:pt x="7622" y="2362"/>
                  <a:pt x="7620" y="2362"/>
                  <a:pt x="7618" y="2362"/>
                </a:cubicBezTo>
                <a:cubicBezTo>
                  <a:pt x="7617" y="2362"/>
                  <a:pt x="7616" y="2362"/>
                  <a:pt x="7616" y="2362"/>
                </a:cubicBezTo>
                <a:cubicBezTo>
                  <a:pt x="7568" y="2359"/>
                  <a:pt x="7523" y="2352"/>
                  <a:pt x="7478" y="2346"/>
                </a:cubicBezTo>
                <a:cubicBezTo>
                  <a:pt x="7477" y="2346"/>
                  <a:pt x="7475" y="2346"/>
                  <a:pt x="7474" y="2346"/>
                </a:cubicBezTo>
                <a:cubicBezTo>
                  <a:pt x="7473" y="2346"/>
                  <a:pt x="7472" y="2346"/>
                  <a:pt x="7471" y="2346"/>
                </a:cubicBezTo>
                <a:cubicBezTo>
                  <a:pt x="7467" y="2345"/>
                  <a:pt x="7463" y="2345"/>
                  <a:pt x="7459" y="2344"/>
                </a:cubicBezTo>
                <a:cubicBezTo>
                  <a:pt x="7412" y="2337"/>
                  <a:pt x="7365" y="2327"/>
                  <a:pt x="7319" y="2316"/>
                </a:cubicBezTo>
                <a:cubicBezTo>
                  <a:pt x="7317" y="2316"/>
                  <a:pt x="7317" y="2316"/>
                  <a:pt x="7316" y="2316"/>
                </a:cubicBezTo>
                <a:cubicBezTo>
                  <a:pt x="7316" y="2316"/>
                  <a:pt x="7315" y="2316"/>
                  <a:pt x="7315" y="2316"/>
                </a:cubicBezTo>
                <a:cubicBezTo>
                  <a:pt x="7314" y="2316"/>
                  <a:pt x="7314" y="2316"/>
                  <a:pt x="7313" y="2316"/>
                </a:cubicBezTo>
                <a:cubicBezTo>
                  <a:pt x="7267" y="2304"/>
                  <a:pt x="7221" y="2291"/>
                  <a:pt x="7176" y="2275"/>
                </a:cubicBezTo>
                <a:cubicBezTo>
                  <a:pt x="7175" y="2275"/>
                  <a:pt x="7174" y="2274"/>
                  <a:pt x="7173" y="2273"/>
                </a:cubicBezTo>
                <a:cubicBezTo>
                  <a:pt x="7172" y="2273"/>
                  <a:pt x="7172" y="2273"/>
                  <a:pt x="7172" y="2273"/>
                </a:cubicBezTo>
                <a:cubicBezTo>
                  <a:pt x="7149" y="2266"/>
                  <a:pt x="7126" y="2258"/>
                  <a:pt x="7104" y="2250"/>
                </a:cubicBezTo>
                <a:cubicBezTo>
                  <a:pt x="7103" y="2250"/>
                  <a:pt x="7103" y="2249"/>
                  <a:pt x="7101" y="2248"/>
                </a:cubicBezTo>
                <a:cubicBezTo>
                  <a:pt x="7101" y="2248"/>
                  <a:pt x="7100" y="2249"/>
                  <a:pt x="7100" y="2248"/>
                </a:cubicBezTo>
                <a:cubicBezTo>
                  <a:pt x="7100" y="2248"/>
                  <a:pt x="7099" y="2247"/>
                  <a:pt x="7099" y="2247"/>
                </a:cubicBezTo>
                <a:cubicBezTo>
                  <a:pt x="7098" y="2246"/>
                  <a:pt x="7098" y="2247"/>
                  <a:pt x="7097" y="2247"/>
                </a:cubicBezTo>
                <a:cubicBezTo>
                  <a:pt x="7093" y="2245"/>
                  <a:pt x="7090" y="2245"/>
                  <a:pt x="7085" y="2243"/>
                </a:cubicBezTo>
                <a:cubicBezTo>
                  <a:pt x="7085" y="2243"/>
                  <a:pt x="7084" y="2241"/>
                  <a:pt x="7084" y="2241"/>
                </a:cubicBezTo>
                <a:cubicBezTo>
                  <a:pt x="7084" y="2241"/>
                  <a:pt x="7083" y="2241"/>
                  <a:pt x="7083" y="2241"/>
                </a:cubicBezTo>
                <a:cubicBezTo>
                  <a:pt x="7083" y="2241"/>
                  <a:pt x="7082" y="2241"/>
                  <a:pt x="7081" y="2241"/>
                </a:cubicBezTo>
                <a:cubicBezTo>
                  <a:pt x="6848" y="2155"/>
                  <a:pt x="6625" y="2025"/>
                  <a:pt x="6415" y="1847"/>
                </a:cubicBezTo>
                <a:cubicBezTo>
                  <a:pt x="6397" y="1832"/>
                  <a:pt x="6384" y="1822"/>
                  <a:pt x="6367" y="1810"/>
                </a:cubicBezTo>
                <a:cubicBezTo>
                  <a:pt x="6338" y="1790"/>
                  <a:pt x="6288" y="1755"/>
                  <a:pt x="6274" y="1746"/>
                </a:cubicBezTo>
                <a:cubicBezTo>
                  <a:pt x="6230" y="1723"/>
                  <a:pt x="6195" y="1719"/>
                  <a:pt x="6166" y="1732"/>
                </a:cubicBezTo>
                <a:cubicBezTo>
                  <a:pt x="6157" y="1738"/>
                  <a:pt x="6148" y="1745"/>
                  <a:pt x="6139" y="1753"/>
                </a:cubicBezTo>
                <a:cubicBezTo>
                  <a:pt x="6139" y="1753"/>
                  <a:pt x="6138" y="1754"/>
                  <a:pt x="6138" y="1755"/>
                </a:cubicBezTo>
                <a:cubicBezTo>
                  <a:pt x="6137" y="1755"/>
                  <a:pt x="6137" y="1756"/>
                  <a:pt x="6137" y="1757"/>
                </a:cubicBezTo>
                <a:cubicBezTo>
                  <a:pt x="6136" y="1757"/>
                  <a:pt x="6135" y="1758"/>
                  <a:pt x="6134" y="1758"/>
                </a:cubicBezTo>
                <a:cubicBezTo>
                  <a:pt x="6132" y="1760"/>
                  <a:pt x="6131" y="1760"/>
                  <a:pt x="6129" y="1762"/>
                </a:cubicBezTo>
                <a:cubicBezTo>
                  <a:pt x="6128" y="1763"/>
                  <a:pt x="6126" y="1764"/>
                  <a:pt x="6125" y="1765"/>
                </a:cubicBezTo>
                <a:cubicBezTo>
                  <a:pt x="6118" y="1773"/>
                  <a:pt x="6112" y="1781"/>
                  <a:pt x="6106" y="1790"/>
                </a:cubicBezTo>
                <a:cubicBezTo>
                  <a:pt x="6076" y="1838"/>
                  <a:pt x="6114" y="1894"/>
                  <a:pt x="6251" y="2007"/>
                </a:cubicBezTo>
                <a:cubicBezTo>
                  <a:pt x="6277" y="2027"/>
                  <a:pt x="6295" y="2042"/>
                  <a:pt x="6329" y="2067"/>
                </a:cubicBezTo>
                <a:cubicBezTo>
                  <a:pt x="6422" y="2137"/>
                  <a:pt x="6517" y="2200"/>
                  <a:pt x="6612" y="2259"/>
                </a:cubicBezTo>
                <a:cubicBezTo>
                  <a:pt x="6676" y="2298"/>
                  <a:pt x="6740" y="2334"/>
                  <a:pt x="6803" y="2367"/>
                </a:cubicBezTo>
                <a:cubicBezTo>
                  <a:pt x="6811" y="2371"/>
                  <a:pt x="6817" y="2374"/>
                  <a:pt x="6824" y="2378"/>
                </a:cubicBezTo>
                <a:cubicBezTo>
                  <a:pt x="6826" y="2379"/>
                  <a:pt x="6829" y="2381"/>
                  <a:pt x="6831" y="2382"/>
                </a:cubicBezTo>
                <a:cubicBezTo>
                  <a:pt x="6835" y="2383"/>
                  <a:pt x="6838" y="2385"/>
                  <a:pt x="6842" y="2387"/>
                </a:cubicBezTo>
                <a:cubicBezTo>
                  <a:pt x="6845" y="2389"/>
                  <a:pt x="6849" y="2391"/>
                  <a:pt x="6852" y="2392"/>
                </a:cubicBezTo>
                <a:cubicBezTo>
                  <a:pt x="6853" y="2393"/>
                  <a:pt x="6854" y="2394"/>
                  <a:pt x="6855" y="2394"/>
                </a:cubicBezTo>
                <a:cubicBezTo>
                  <a:pt x="6917" y="2425"/>
                  <a:pt x="6978" y="2454"/>
                  <a:pt x="7038" y="2479"/>
                </a:cubicBezTo>
                <a:cubicBezTo>
                  <a:pt x="7084" y="2499"/>
                  <a:pt x="7130" y="2517"/>
                  <a:pt x="7174" y="2532"/>
                </a:cubicBezTo>
                <a:cubicBezTo>
                  <a:pt x="7219" y="2548"/>
                  <a:pt x="7263" y="2562"/>
                  <a:pt x="7305" y="2573"/>
                </a:cubicBezTo>
                <a:cubicBezTo>
                  <a:pt x="7348" y="2585"/>
                  <a:pt x="7390" y="2594"/>
                  <a:pt x="7430" y="2602"/>
                </a:cubicBezTo>
                <a:cubicBezTo>
                  <a:pt x="7481" y="2611"/>
                  <a:pt x="7531" y="2618"/>
                  <a:pt x="7582" y="2623"/>
                </a:cubicBezTo>
                <a:cubicBezTo>
                  <a:pt x="7583" y="2623"/>
                  <a:pt x="7583" y="2623"/>
                  <a:pt x="7584" y="2623"/>
                </a:cubicBezTo>
                <a:cubicBezTo>
                  <a:pt x="7584" y="2623"/>
                  <a:pt x="7585" y="2623"/>
                  <a:pt x="7585" y="2623"/>
                </a:cubicBezTo>
                <a:cubicBezTo>
                  <a:pt x="7588" y="2623"/>
                  <a:pt x="7591" y="2623"/>
                  <a:pt x="7594" y="2623"/>
                </a:cubicBezTo>
                <a:cubicBezTo>
                  <a:pt x="7607" y="2624"/>
                  <a:pt x="7620" y="2626"/>
                  <a:pt x="7633" y="2627"/>
                </a:cubicBezTo>
                <a:cubicBezTo>
                  <a:pt x="7634" y="2627"/>
                  <a:pt x="7634" y="2627"/>
                  <a:pt x="7635" y="2627"/>
                </a:cubicBezTo>
                <a:cubicBezTo>
                  <a:pt x="7670" y="2629"/>
                  <a:pt x="7704" y="2631"/>
                  <a:pt x="7739" y="2632"/>
                </a:cubicBezTo>
                <a:cubicBezTo>
                  <a:pt x="7759" y="2632"/>
                  <a:pt x="7779" y="2632"/>
                  <a:pt x="7800" y="2632"/>
                </a:cubicBezTo>
                <a:cubicBezTo>
                  <a:pt x="7835" y="2631"/>
                  <a:pt x="7870" y="2629"/>
                  <a:pt x="7906" y="2627"/>
                </a:cubicBezTo>
                <a:cubicBezTo>
                  <a:pt x="7921" y="2625"/>
                  <a:pt x="7936" y="2625"/>
                  <a:pt x="7952" y="2623"/>
                </a:cubicBezTo>
                <a:cubicBezTo>
                  <a:pt x="8006" y="2618"/>
                  <a:pt x="8060" y="2610"/>
                  <a:pt x="8115" y="2600"/>
                </a:cubicBezTo>
                <a:cubicBezTo>
                  <a:pt x="8171" y="2590"/>
                  <a:pt x="8227" y="2578"/>
                  <a:pt x="8285" y="2563"/>
                </a:cubicBezTo>
                <a:cubicBezTo>
                  <a:pt x="8301" y="2558"/>
                  <a:pt x="8318" y="2553"/>
                  <a:pt x="8335" y="2548"/>
                </a:cubicBezTo>
                <a:cubicBezTo>
                  <a:pt x="8377" y="2536"/>
                  <a:pt x="8420" y="2522"/>
                  <a:pt x="8464" y="2508"/>
                </a:cubicBezTo>
                <a:cubicBezTo>
                  <a:pt x="8479" y="2503"/>
                  <a:pt x="8493" y="2497"/>
                  <a:pt x="8509" y="2492"/>
                </a:cubicBezTo>
                <a:cubicBezTo>
                  <a:pt x="8510" y="2491"/>
                  <a:pt x="8513" y="2492"/>
                  <a:pt x="8514" y="2492"/>
                </a:cubicBezTo>
                <a:cubicBezTo>
                  <a:pt x="8517" y="2491"/>
                  <a:pt x="8519" y="2489"/>
                  <a:pt x="8522" y="2488"/>
                </a:cubicBezTo>
                <a:cubicBezTo>
                  <a:pt x="8522" y="2488"/>
                  <a:pt x="8524" y="2487"/>
                  <a:pt x="8525" y="2486"/>
                </a:cubicBezTo>
                <a:cubicBezTo>
                  <a:pt x="8571" y="2470"/>
                  <a:pt x="8617" y="2453"/>
                  <a:pt x="8665" y="2433"/>
                </a:cubicBezTo>
                <a:cubicBezTo>
                  <a:pt x="8676" y="2429"/>
                  <a:pt x="8687" y="2423"/>
                  <a:pt x="8698" y="2419"/>
                </a:cubicBezTo>
                <a:cubicBezTo>
                  <a:pt x="8699" y="2418"/>
                  <a:pt x="8700" y="2419"/>
                  <a:pt x="8701" y="2419"/>
                </a:cubicBezTo>
                <a:cubicBezTo>
                  <a:pt x="8704" y="2418"/>
                  <a:pt x="8707" y="2417"/>
                  <a:pt x="8710" y="2415"/>
                </a:cubicBezTo>
                <a:cubicBezTo>
                  <a:pt x="8710" y="2415"/>
                  <a:pt x="8711" y="2414"/>
                  <a:pt x="8711" y="2414"/>
                </a:cubicBezTo>
                <a:cubicBezTo>
                  <a:pt x="8777" y="2386"/>
                  <a:pt x="8845" y="2356"/>
                  <a:pt x="8914" y="2323"/>
                </a:cubicBezTo>
                <a:cubicBezTo>
                  <a:pt x="8914" y="2323"/>
                  <a:pt x="8915" y="2323"/>
                  <a:pt x="8915" y="2323"/>
                </a:cubicBezTo>
                <a:cubicBezTo>
                  <a:pt x="8916" y="2323"/>
                  <a:pt x="8917" y="2322"/>
                  <a:pt x="8918" y="2321"/>
                </a:cubicBezTo>
                <a:cubicBezTo>
                  <a:pt x="8919" y="2321"/>
                  <a:pt x="8920" y="2320"/>
                  <a:pt x="8921" y="2319"/>
                </a:cubicBezTo>
                <a:cubicBezTo>
                  <a:pt x="9218" y="2170"/>
                  <a:pt x="9564" y="1964"/>
                  <a:pt x="9991" y="1689"/>
                </a:cubicBezTo>
                <a:cubicBezTo>
                  <a:pt x="10055" y="1648"/>
                  <a:pt x="10111" y="1614"/>
                  <a:pt x="10174" y="1574"/>
                </a:cubicBezTo>
                <a:cubicBezTo>
                  <a:pt x="10184" y="1567"/>
                  <a:pt x="10193" y="1563"/>
                  <a:pt x="10203" y="1556"/>
                </a:cubicBezTo>
                <a:cubicBezTo>
                  <a:pt x="10289" y="1498"/>
                  <a:pt x="10373" y="1444"/>
                  <a:pt x="10455" y="1393"/>
                </a:cubicBezTo>
                <a:cubicBezTo>
                  <a:pt x="10531" y="1345"/>
                  <a:pt x="10605" y="1300"/>
                  <a:pt x="10678" y="1258"/>
                </a:cubicBezTo>
                <a:cubicBezTo>
                  <a:pt x="10679" y="1257"/>
                  <a:pt x="10680" y="1257"/>
                  <a:pt x="10682" y="1256"/>
                </a:cubicBezTo>
                <a:cubicBezTo>
                  <a:pt x="10684" y="1255"/>
                  <a:pt x="10685" y="1253"/>
                  <a:pt x="10687" y="1252"/>
                </a:cubicBezTo>
                <a:cubicBezTo>
                  <a:pt x="10689" y="1251"/>
                  <a:pt x="10691" y="1250"/>
                  <a:pt x="10692" y="1249"/>
                </a:cubicBezTo>
                <a:cubicBezTo>
                  <a:pt x="10693" y="1248"/>
                  <a:pt x="10694" y="1248"/>
                  <a:pt x="10695" y="1247"/>
                </a:cubicBezTo>
                <a:cubicBezTo>
                  <a:pt x="10836" y="1161"/>
                  <a:pt x="10952" y="1092"/>
                  <a:pt x="11003" y="1066"/>
                </a:cubicBezTo>
                <a:cubicBezTo>
                  <a:pt x="11162" y="982"/>
                  <a:pt x="11329" y="917"/>
                  <a:pt x="11498" y="865"/>
                </a:cubicBezTo>
                <a:cubicBezTo>
                  <a:pt x="11499" y="865"/>
                  <a:pt x="11499" y="864"/>
                  <a:pt x="11499" y="864"/>
                </a:cubicBezTo>
                <a:cubicBezTo>
                  <a:pt x="11500" y="863"/>
                  <a:pt x="11500" y="864"/>
                  <a:pt x="11501" y="864"/>
                </a:cubicBezTo>
                <a:cubicBezTo>
                  <a:pt x="11502" y="863"/>
                  <a:pt x="11502" y="864"/>
                  <a:pt x="11503" y="864"/>
                </a:cubicBezTo>
                <a:cubicBezTo>
                  <a:pt x="11542" y="850"/>
                  <a:pt x="11580" y="836"/>
                  <a:pt x="11617" y="824"/>
                </a:cubicBezTo>
                <a:cubicBezTo>
                  <a:pt x="11618" y="824"/>
                  <a:pt x="11618" y="825"/>
                  <a:pt x="11619" y="824"/>
                </a:cubicBezTo>
                <a:cubicBezTo>
                  <a:pt x="11620" y="824"/>
                  <a:pt x="11622" y="823"/>
                  <a:pt x="11623" y="823"/>
                </a:cubicBezTo>
                <a:cubicBezTo>
                  <a:pt x="11623" y="823"/>
                  <a:pt x="11624" y="823"/>
                  <a:pt x="11624" y="823"/>
                </a:cubicBezTo>
                <a:cubicBezTo>
                  <a:pt x="11667" y="809"/>
                  <a:pt x="11709" y="797"/>
                  <a:pt x="11750" y="787"/>
                </a:cubicBezTo>
                <a:cubicBezTo>
                  <a:pt x="11789" y="778"/>
                  <a:pt x="11831" y="771"/>
                  <a:pt x="11876" y="764"/>
                </a:cubicBezTo>
                <a:cubicBezTo>
                  <a:pt x="11900" y="760"/>
                  <a:pt x="11927" y="758"/>
                  <a:pt x="11953" y="755"/>
                </a:cubicBezTo>
                <a:cubicBezTo>
                  <a:pt x="11971" y="753"/>
                  <a:pt x="11988" y="751"/>
                  <a:pt x="12007" y="750"/>
                </a:cubicBezTo>
                <a:cubicBezTo>
                  <a:pt x="12008" y="750"/>
                  <a:pt x="12008" y="750"/>
                  <a:pt x="12008" y="750"/>
                </a:cubicBezTo>
                <a:cubicBezTo>
                  <a:pt x="12044" y="747"/>
                  <a:pt x="12080" y="746"/>
                  <a:pt x="12117" y="745"/>
                </a:cubicBezTo>
                <a:cubicBezTo>
                  <a:pt x="12118" y="745"/>
                  <a:pt x="12120" y="743"/>
                  <a:pt x="12121" y="743"/>
                </a:cubicBezTo>
                <a:cubicBezTo>
                  <a:pt x="12122" y="743"/>
                  <a:pt x="12123" y="743"/>
                  <a:pt x="12124" y="743"/>
                </a:cubicBezTo>
                <a:cubicBezTo>
                  <a:pt x="12128" y="743"/>
                  <a:pt x="12133" y="743"/>
                  <a:pt x="12138" y="743"/>
                </a:cubicBezTo>
                <a:cubicBezTo>
                  <a:pt x="12139" y="743"/>
                  <a:pt x="12139" y="743"/>
                  <a:pt x="12139" y="743"/>
                </a:cubicBezTo>
                <a:cubicBezTo>
                  <a:pt x="12184" y="742"/>
                  <a:pt x="12229" y="743"/>
                  <a:pt x="12275" y="745"/>
                </a:cubicBezTo>
                <a:cubicBezTo>
                  <a:pt x="12320" y="746"/>
                  <a:pt x="12363" y="746"/>
                  <a:pt x="12408" y="750"/>
                </a:cubicBezTo>
                <a:cubicBezTo>
                  <a:pt x="12409" y="750"/>
                  <a:pt x="12412" y="750"/>
                  <a:pt x="12412" y="750"/>
                </a:cubicBezTo>
                <a:cubicBezTo>
                  <a:pt x="12448" y="752"/>
                  <a:pt x="12482" y="756"/>
                  <a:pt x="12517" y="761"/>
                </a:cubicBezTo>
                <a:cubicBezTo>
                  <a:pt x="12518" y="761"/>
                  <a:pt x="12519" y="760"/>
                  <a:pt x="12520" y="761"/>
                </a:cubicBezTo>
                <a:cubicBezTo>
                  <a:pt x="12563" y="766"/>
                  <a:pt x="12603" y="771"/>
                  <a:pt x="12644" y="778"/>
                </a:cubicBezTo>
                <a:cubicBezTo>
                  <a:pt x="12646" y="779"/>
                  <a:pt x="12648" y="780"/>
                  <a:pt x="12650" y="780"/>
                </a:cubicBezTo>
                <a:cubicBezTo>
                  <a:pt x="12650" y="780"/>
                  <a:pt x="12651" y="780"/>
                  <a:pt x="12651" y="780"/>
                </a:cubicBezTo>
                <a:cubicBezTo>
                  <a:pt x="12711" y="790"/>
                  <a:pt x="12767" y="802"/>
                  <a:pt x="12821" y="816"/>
                </a:cubicBezTo>
                <a:cubicBezTo>
                  <a:pt x="12822" y="816"/>
                  <a:pt x="12823" y="817"/>
                  <a:pt x="12825" y="817"/>
                </a:cubicBezTo>
                <a:cubicBezTo>
                  <a:pt x="12825" y="817"/>
                  <a:pt x="12825" y="817"/>
                  <a:pt x="12826" y="817"/>
                </a:cubicBezTo>
                <a:cubicBezTo>
                  <a:pt x="12826" y="817"/>
                  <a:pt x="12827" y="817"/>
                  <a:pt x="12827" y="817"/>
                </a:cubicBezTo>
                <a:cubicBezTo>
                  <a:pt x="12879" y="831"/>
                  <a:pt x="12927" y="846"/>
                  <a:pt x="12970" y="864"/>
                </a:cubicBezTo>
                <a:cubicBezTo>
                  <a:pt x="12971" y="864"/>
                  <a:pt x="12971" y="863"/>
                  <a:pt x="12972" y="864"/>
                </a:cubicBezTo>
                <a:cubicBezTo>
                  <a:pt x="12972" y="864"/>
                  <a:pt x="12973" y="863"/>
                  <a:pt x="12973" y="864"/>
                </a:cubicBezTo>
                <a:cubicBezTo>
                  <a:pt x="12974" y="864"/>
                  <a:pt x="12975" y="865"/>
                  <a:pt x="12976" y="865"/>
                </a:cubicBezTo>
                <a:cubicBezTo>
                  <a:pt x="13043" y="881"/>
                  <a:pt x="13095" y="890"/>
                  <a:pt x="13100" y="883"/>
                </a:cubicBezTo>
                <a:cubicBezTo>
                  <a:pt x="13104" y="877"/>
                  <a:pt x="13102" y="870"/>
                  <a:pt x="13094" y="862"/>
                </a:cubicBezTo>
                <a:cubicBezTo>
                  <a:pt x="13093" y="862"/>
                  <a:pt x="13092" y="860"/>
                  <a:pt x="13092" y="860"/>
                </a:cubicBezTo>
                <a:cubicBezTo>
                  <a:pt x="13054" y="840"/>
                  <a:pt x="13014" y="819"/>
                  <a:pt x="12954" y="793"/>
                </a:cubicBezTo>
                <a:cubicBezTo>
                  <a:pt x="12902" y="769"/>
                  <a:pt x="12849" y="750"/>
                  <a:pt x="12795" y="730"/>
                </a:cubicBezTo>
                <a:cubicBezTo>
                  <a:pt x="12751" y="716"/>
                  <a:pt x="12709" y="700"/>
                  <a:pt x="12662" y="686"/>
                </a:cubicBezTo>
                <a:cubicBezTo>
                  <a:pt x="12661" y="686"/>
                  <a:pt x="12661" y="686"/>
                  <a:pt x="12660" y="686"/>
                </a:cubicBezTo>
                <a:cubicBezTo>
                  <a:pt x="12660" y="686"/>
                  <a:pt x="12659" y="686"/>
                  <a:pt x="12659" y="686"/>
                </a:cubicBezTo>
                <a:cubicBezTo>
                  <a:pt x="12657" y="686"/>
                  <a:pt x="12657" y="685"/>
                  <a:pt x="12655" y="684"/>
                </a:cubicBezTo>
                <a:cubicBezTo>
                  <a:pt x="12651" y="683"/>
                  <a:pt x="12646" y="682"/>
                  <a:pt x="12642" y="681"/>
                </a:cubicBezTo>
                <a:cubicBezTo>
                  <a:pt x="12640" y="680"/>
                  <a:pt x="12638" y="679"/>
                  <a:pt x="12636" y="679"/>
                </a:cubicBezTo>
                <a:cubicBezTo>
                  <a:pt x="12636" y="679"/>
                  <a:pt x="12635" y="679"/>
                  <a:pt x="12635" y="679"/>
                </a:cubicBezTo>
                <a:cubicBezTo>
                  <a:pt x="12633" y="678"/>
                  <a:pt x="12633" y="678"/>
                  <a:pt x="12631" y="677"/>
                </a:cubicBezTo>
                <a:cubicBezTo>
                  <a:pt x="12630" y="677"/>
                  <a:pt x="12628" y="677"/>
                  <a:pt x="12627" y="677"/>
                </a:cubicBezTo>
                <a:cubicBezTo>
                  <a:pt x="12612" y="673"/>
                  <a:pt x="12597" y="669"/>
                  <a:pt x="12582" y="665"/>
                </a:cubicBezTo>
                <a:cubicBezTo>
                  <a:pt x="12582" y="665"/>
                  <a:pt x="12581" y="663"/>
                  <a:pt x="12581" y="663"/>
                </a:cubicBezTo>
                <a:cubicBezTo>
                  <a:pt x="12580" y="663"/>
                  <a:pt x="12579" y="663"/>
                  <a:pt x="12578" y="663"/>
                </a:cubicBezTo>
                <a:cubicBezTo>
                  <a:pt x="12576" y="662"/>
                  <a:pt x="12573" y="662"/>
                  <a:pt x="12570" y="661"/>
                </a:cubicBezTo>
                <a:cubicBezTo>
                  <a:pt x="12568" y="661"/>
                  <a:pt x="12567" y="660"/>
                  <a:pt x="12565" y="659"/>
                </a:cubicBezTo>
                <a:cubicBezTo>
                  <a:pt x="12562" y="659"/>
                  <a:pt x="12560" y="658"/>
                  <a:pt x="12557" y="658"/>
                </a:cubicBezTo>
                <a:cubicBezTo>
                  <a:pt x="12556" y="657"/>
                  <a:pt x="12555" y="658"/>
                  <a:pt x="12554" y="658"/>
                </a:cubicBezTo>
                <a:cubicBezTo>
                  <a:pt x="12520" y="649"/>
                  <a:pt x="12485" y="643"/>
                  <a:pt x="12451" y="636"/>
                </a:cubicBezTo>
                <a:cubicBezTo>
                  <a:pt x="12442" y="635"/>
                  <a:pt x="12432" y="633"/>
                  <a:pt x="12423" y="631"/>
                </a:cubicBezTo>
                <a:cubicBezTo>
                  <a:pt x="12422" y="631"/>
                  <a:pt x="12421" y="629"/>
                  <a:pt x="12419" y="629"/>
                </a:cubicBezTo>
                <a:cubicBezTo>
                  <a:pt x="12385" y="623"/>
                  <a:pt x="12351" y="619"/>
                  <a:pt x="12317" y="615"/>
                </a:cubicBezTo>
                <a:cubicBezTo>
                  <a:pt x="12305" y="614"/>
                  <a:pt x="12293" y="613"/>
                  <a:pt x="12281" y="611"/>
                </a:cubicBezTo>
                <a:cubicBezTo>
                  <a:pt x="12250" y="608"/>
                  <a:pt x="12220" y="606"/>
                  <a:pt x="12189" y="604"/>
                </a:cubicBezTo>
                <a:cubicBezTo>
                  <a:pt x="12185" y="604"/>
                  <a:pt x="12181" y="603"/>
                  <a:pt x="12178" y="603"/>
                </a:cubicBezTo>
                <a:cubicBezTo>
                  <a:pt x="12176" y="602"/>
                  <a:pt x="12174" y="603"/>
                  <a:pt x="12173" y="603"/>
                </a:cubicBezTo>
                <a:cubicBezTo>
                  <a:pt x="12164" y="602"/>
                  <a:pt x="12155" y="601"/>
                  <a:pt x="12146" y="601"/>
                </a:cubicBezTo>
                <a:cubicBezTo>
                  <a:pt x="12100" y="599"/>
                  <a:pt x="12054" y="600"/>
                  <a:pt x="12008" y="601"/>
                </a:cubicBezTo>
                <a:close/>
                <a:moveTo>
                  <a:pt x="2522" y="752"/>
                </a:moveTo>
                <a:cubicBezTo>
                  <a:pt x="2499" y="757"/>
                  <a:pt x="2474" y="782"/>
                  <a:pt x="2434" y="823"/>
                </a:cubicBezTo>
                <a:cubicBezTo>
                  <a:pt x="2406" y="852"/>
                  <a:pt x="2388" y="870"/>
                  <a:pt x="2383" y="890"/>
                </a:cubicBezTo>
                <a:cubicBezTo>
                  <a:pt x="2388" y="907"/>
                  <a:pt x="2395" y="927"/>
                  <a:pt x="2405" y="949"/>
                </a:cubicBezTo>
                <a:cubicBezTo>
                  <a:pt x="2412" y="965"/>
                  <a:pt x="2421" y="982"/>
                  <a:pt x="2430" y="1000"/>
                </a:cubicBezTo>
                <a:cubicBezTo>
                  <a:pt x="2431" y="1001"/>
                  <a:pt x="2431" y="1002"/>
                  <a:pt x="2432" y="1002"/>
                </a:cubicBezTo>
                <a:cubicBezTo>
                  <a:pt x="2432" y="1003"/>
                  <a:pt x="2432" y="1004"/>
                  <a:pt x="2433" y="1006"/>
                </a:cubicBezTo>
                <a:cubicBezTo>
                  <a:pt x="2434" y="1007"/>
                  <a:pt x="2435" y="1009"/>
                  <a:pt x="2436" y="1011"/>
                </a:cubicBezTo>
                <a:cubicBezTo>
                  <a:pt x="2437" y="1014"/>
                  <a:pt x="2438" y="1015"/>
                  <a:pt x="2440" y="1018"/>
                </a:cubicBezTo>
                <a:cubicBezTo>
                  <a:pt x="2440" y="1019"/>
                  <a:pt x="2439" y="1019"/>
                  <a:pt x="2440" y="1020"/>
                </a:cubicBezTo>
                <a:cubicBezTo>
                  <a:pt x="2448" y="1031"/>
                  <a:pt x="2453" y="1038"/>
                  <a:pt x="2463" y="1052"/>
                </a:cubicBezTo>
                <a:cubicBezTo>
                  <a:pt x="2519" y="1129"/>
                  <a:pt x="2567" y="1231"/>
                  <a:pt x="2610" y="1348"/>
                </a:cubicBezTo>
                <a:cubicBezTo>
                  <a:pt x="2622" y="1378"/>
                  <a:pt x="2632" y="1407"/>
                  <a:pt x="2642" y="1439"/>
                </a:cubicBezTo>
                <a:cubicBezTo>
                  <a:pt x="2643" y="1440"/>
                  <a:pt x="2643" y="1442"/>
                  <a:pt x="2644" y="1442"/>
                </a:cubicBezTo>
                <a:cubicBezTo>
                  <a:pt x="2653" y="1472"/>
                  <a:pt x="2662" y="1500"/>
                  <a:pt x="2671" y="1531"/>
                </a:cubicBezTo>
                <a:cubicBezTo>
                  <a:pt x="2687" y="1583"/>
                  <a:pt x="2701" y="1637"/>
                  <a:pt x="2714" y="1693"/>
                </a:cubicBezTo>
                <a:cubicBezTo>
                  <a:pt x="2714" y="1694"/>
                  <a:pt x="2715" y="1695"/>
                  <a:pt x="2715" y="1696"/>
                </a:cubicBezTo>
                <a:cubicBezTo>
                  <a:pt x="2715" y="1697"/>
                  <a:pt x="2716" y="1699"/>
                  <a:pt x="2717" y="1700"/>
                </a:cubicBezTo>
                <a:cubicBezTo>
                  <a:pt x="2717" y="1700"/>
                  <a:pt x="2716" y="1701"/>
                  <a:pt x="2717" y="1702"/>
                </a:cubicBezTo>
                <a:cubicBezTo>
                  <a:pt x="2717" y="1703"/>
                  <a:pt x="2716" y="1704"/>
                  <a:pt x="2717" y="1705"/>
                </a:cubicBezTo>
                <a:cubicBezTo>
                  <a:pt x="2730" y="1762"/>
                  <a:pt x="2742" y="1820"/>
                  <a:pt x="2752" y="1879"/>
                </a:cubicBezTo>
                <a:cubicBezTo>
                  <a:pt x="2753" y="1884"/>
                  <a:pt x="2754" y="1889"/>
                  <a:pt x="2755" y="1893"/>
                </a:cubicBezTo>
                <a:cubicBezTo>
                  <a:pt x="2764" y="1946"/>
                  <a:pt x="2771" y="1997"/>
                  <a:pt x="2777" y="2050"/>
                </a:cubicBezTo>
                <a:cubicBezTo>
                  <a:pt x="2779" y="2060"/>
                  <a:pt x="2780" y="2071"/>
                  <a:pt x="2781" y="2082"/>
                </a:cubicBezTo>
                <a:cubicBezTo>
                  <a:pt x="2788" y="2142"/>
                  <a:pt x="2794" y="2203"/>
                  <a:pt x="2797" y="2263"/>
                </a:cubicBezTo>
                <a:cubicBezTo>
                  <a:pt x="2798" y="2281"/>
                  <a:pt x="2800" y="2292"/>
                  <a:pt x="2801" y="2307"/>
                </a:cubicBezTo>
                <a:lnTo>
                  <a:pt x="2809" y="2378"/>
                </a:lnTo>
                <a:cubicBezTo>
                  <a:pt x="2813" y="2395"/>
                  <a:pt x="2818" y="2409"/>
                  <a:pt x="2824" y="2421"/>
                </a:cubicBezTo>
                <a:cubicBezTo>
                  <a:pt x="2824" y="2421"/>
                  <a:pt x="2824" y="2422"/>
                  <a:pt x="2824" y="2422"/>
                </a:cubicBezTo>
                <a:cubicBezTo>
                  <a:pt x="2824" y="2423"/>
                  <a:pt x="2825" y="2422"/>
                  <a:pt x="2825" y="2422"/>
                </a:cubicBezTo>
                <a:cubicBezTo>
                  <a:pt x="2825" y="2423"/>
                  <a:pt x="2825" y="2424"/>
                  <a:pt x="2825" y="2424"/>
                </a:cubicBezTo>
                <a:cubicBezTo>
                  <a:pt x="2832" y="2436"/>
                  <a:pt x="2840" y="2444"/>
                  <a:pt x="2850" y="2451"/>
                </a:cubicBezTo>
                <a:cubicBezTo>
                  <a:pt x="2850" y="2451"/>
                  <a:pt x="2850" y="2452"/>
                  <a:pt x="2850" y="2453"/>
                </a:cubicBezTo>
                <a:cubicBezTo>
                  <a:pt x="2851" y="2453"/>
                  <a:pt x="2851" y="2452"/>
                  <a:pt x="2852" y="2453"/>
                </a:cubicBezTo>
                <a:cubicBezTo>
                  <a:pt x="2860" y="2458"/>
                  <a:pt x="2870" y="2462"/>
                  <a:pt x="2881" y="2465"/>
                </a:cubicBezTo>
                <a:cubicBezTo>
                  <a:pt x="2899" y="2471"/>
                  <a:pt x="2918" y="2476"/>
                  <a:pt x="2946" y="2479"/>
                </a:cubicBezTo>
                <a:cubicBezTo>
                  <a:pt x="2963" y="2481"/>
                  <a:pt x="2979" y="2483"/>
                  <a:pt x="2992" y="2483"/>
                </a:cubicBezTo>
                <a:cubicBezTo>
                  <a:pt x="3005" y="2483"/>
                  <a:pt x="3015" y="2481"/>
                  <a:pt x="3025" y="2479"/>
                </a:cubicBezTo>
                <a:cubicBezTo>
                  <a:pt x="3026" y="2479"/>
                  <a:pt x="3028" y="2479"/>
                  <a:pt x="3029" y="2479"/>
                </a:cubicBezTo>
                <a:cubicBezTo>
                  <a:pt x="3031" y="2479"/>
                  <a:pt x="3032" y="2480"/>
                  <a:pt x="3033" y="2479"/>
                </a:cubicBezTo>
                <a:lnTo>
                  <a:pt x="3036" y="2479"/>
                </a:lnTo>
                <a:lnTo>
                  <a:pt x="3039" y="2477"/>
                </a:lnTo>
                <a:cubicBezTo>
                  <a:pt x="3039" y="2477"/>
                  <a:pt x="3039" y="2478"/>
                  <a:pt x="3040" y="2477"/>
                </a:cubicBezTo>
                <a:cubicBezTo>
                  <a:pt x="3040" y="2477"/>
                  <a:pt x="3041" y="2476"/>
                  <a:pt x="3041" y="2476"/>
                </a:cubicBezTo>
                <a:cubicBezTo>
                  <a:pt x="3046" y="2474"/>
                  <a:pt x="3051" y="2472"/>
                  <a:pt x="3054" y="2469"/>
                </a:cubicBezTo>
                <a:cubicBezTo>
                  <a:pt x="3068" y="2457"/>
                  <a:pt x="3076" y="2438"/>
                  <a:pt x="3080" y="2408"/>
                </a:cubicBezTo>
                <a:lnTo>
                  <a:pt x="3080" y="2406"/>
                </a:lnTo>
                <a:lnTo>
                  <a:pt x="3050" y="2082"/>
                </a:lnTo>
                <a:cubicBezTo>
                  <a:pt x="3010" y="1628"/>
                  <a:pt x="2865" y="1168"/>
                  <a:pt x="2685" y="917"/>
                </a:cubicBezTo>
                <a:cubicBezTo>
                  <a:pt x="2644" y="861"/>
                  <a:pt x="2617" y="823"/>
                  <a:pt x="2593" y="796"/>
                </a:cubicBezTo>
                <a:cubicBezTo>
                  <a:pt x="2587" y="789"/>
                  <a:pt x="2583" y="784"/>
                  <a:pt x="2577" y="778"/>
                </a:cubicBezTo>
                <a:cubicBezTo>
                  <a:pt x="2556" y="758"/>
                  <a:pt x="2539" y="748"/>
                  <a:pt x="2522" y="752"/>
                </a:cubicBezTo>
                <a:close/>
                <a:moveTo>
                  <a:pt x="13173" y="906"/>
                </a:moveTo>
                <a:cubicBezTo>
                  <a:pt x="13162" y="908"/>
                  <a:pt x="13160" y="918"/>
                  <a:pt x="13170" y="933"/>
                </a:cubicBezTo>
                <a:cubicBezTo>
                  <a:pt x="13196" y="938"/>
                  <a:pt x="13204" y="933"/>
                  <a:pt x="13194" y="922"/>
                </a:cubicBezTo>
                <a:cubicBezTo>
                  <a:pt x="13193" y="921"/>
                  <a:pt x="13191" y="920"/>
                  <a:pt x="13189" y="919"/>
                </a:cubicBezTo>
                <a:cubicBezTo>
                  <a:pt x="13185" y="915"/>
                  <a:pt x="13180" y="911"/>
                  <a:pt x="13173" y="906"/>
                </a:cubicBezTo>
                <a:close/>
                <a:moveTo>
                  <a:pt x="17261" y="1071"/>
                </a:moveTo>
                <a:cubicBezTo>
                  <a:pt x="17164" y="1071"/>
                  <a:pt x="17073" y="1072"/>
                  <a:pt x="16985" y="1075"/>
                </a:cubicBezTo>
                <a:cubicBezTo>
                  <a:pt x="16970" y="1075"/>
                  <a:pt x="16954" y="1076"/>
                  <a:pt x="16939" y="1077"/>
                </a:cubicBezTo>
                <a:cubicBezTo>
                  <a:pt x="16938" y="1077"/>
                  <a:pt x="16937" y="1077"/>
                  <a:pt x="16935" y="1077"/>
                </a:cubicBezTo>
                <a:cubicBezTo>
                  <a:pt x="16933" y="1077"/>
                  <a:pt x="16931" y="1078"/>
                  <a:pt x="16928" y="1078"/>
                </a:cubicBezTo>
                <a:cubicBezTo>
                  <a:pt x="16927" y="1078"/>
                  <a:pt x="16926" y="1078"/>
                  <a:pt x="16925" y="1078"/>
                </a:cubicBezTo>
                <a:cubicBezTo>
                  <a:pt x="16857" y="1081"/>
                  <a:pt x="16790" y="1086"/>
                  <a:pt x="16724" y="1091"/>
                </a:cubicBezTo>
                <a:cubicBezTo>
                  <a:pt x="16703" y="1093"/>
                  <a:pt x="16682" y="1094"/>
                  <a:pt x="16661" y="1096"/>
                </a:cubicBezTo>
                <a:cubicBezTo>
                  <a:pt x="16627" y="1099"/>
                  <a:pt x="16593" y="1105"/>
                  <a:pt x="16560" y="1109"/>
                </a:cubicBezTo>
                <a:cubicBezTo>
                  <a:pt x="16546" y="1110"/>
                  <a:pt x="16531" y="1112"/>
                  <a:pt x="16516" y="1114"/>
                </a:cubicBezTo>
                <a:cubicBezTo>
                  <a:pt x="16512" y="1114"/>
                  <a:pt x="16508" y="1113"/>
                  <a:pt x="16504" y="1114"/>
                </a:cubicBezTo>
                <a:cubicBezTo>
                  <a:pt x="16496" y="1115"/>
                  <a:pt x="16489" y="1116"/>
                  <a:pt x="16481" y="1117"/>
                </a:cubicBezTo>
                <a:cubicBezTo>
                  <a:pt x="16458" y="1120"/>
                  <a:pt x="16435" y="1123"/>
                  <a:pt x="16412" y="1126"/>
                </a:cubicBezTo>
                <a:cubicBezTo>
                  <a:pt x="16350" y="1136"/>
                  <a:pt x="16285" y="1149"/>
                  <a:pt x="16221" y="1162"/>
                </a:cubicBezTo>
                <a:cubicBezTo>
                  <a:pt x="16192" y="1168"/>
                  <a:pt x="16165" y="1171"/>
                  <a:pt x="16135" y="1178"/>
                </a:cubicBezTo>
                <a:cubicBezTo>
                  <a:pt x="16086" y="1188"/>
                  <a:pt x="16034" y="1200"/>
                  <a:pt x="15982" y="1213"/>
                </a:cubicBezTo>
                <a:cubicBezTo>
                  <a:pt x="15979" y="1214"/>
                  <a:pt x="15974" y="1216"/>
                  <a:pt x="15970" y="1217"/>
                </a:cubicBezTo>
                <a:cubicBezTo>
                  <a:pt x="15969" y="1217"/>
                  <a:pt x="15968" y="1217"/>
                  <a:pt x="15966" y="1217"/>
                </a:cubicBezTo>
                <a:cubicBezTo>
                  <a:pt x="15963" y="1218"/>
                  <a:pt x="15958" y="1219"/>
                  <a:pt x="15955" y="1220"/>
                </a:cubicBezTo>
                <a:cubicBezTo>
                  <a:pt x="15952" y="1221"/>
                  <a:pt x="15950" y="1222"/>
                  <a:pt x="15948" y="1222"/>
                </a:cubicBezTo>
                <a:cubicBezTo>
                  <a:pt x="15942" y="1224"/>
                  <a:pt x="15936" y="1224"/>
                  <a:pt x="15929" y="1226"/>
                </a:cubicBezTo>
                <a:cubicBezTo>
                  <a:pt x="15889" y="1236"/>
                  <a:pt x="15852" y="1245"/>
                  <a:pt x="15810" y="1256"/>
                </a:cubicBezTo>
                <a:cubicBezTo>
                  <a:pt x="15709" y="1283"/>
                  <a:pt x="15599" y="1315"/>
                  <a:pt x="15483" y="1350"/>
                </a:cubicBezTo>
                <a:cubicBezTo>
                  <a:pt x="15481" y="1351"/>
                  <a:pt x="15478" y="1351"/>
                  <a:pt x="15476" y="1352"/>
                </a:cubicBezTo>
                <a:cubicBezTo>
                  <a:pt x="15475" y="1352"/>
                  <a:pt x="15473" y="1353"/>
                  <a:pt x="15472" y="1354"/>
                </a:cubicBezTo>
                <a:cubicBezTo>
                  <a:pt x="15442" y="1363"/>
                  <a:pt x="15410" y="1372"/>
                  <a:pt x="15379" y="1382"/>
                </a:cubicBezTo>
                <a:cubicBezTo>
                  <a:pt x="15304" y="1405"/>
                  <a:pt x="15223" y="1432"/>
                  <a:pt x="15140" y="1458"/>
                </a:cubicBezTo>
                <a:cubicBezTo>
                  <a:pt x="14950" y="1519"/>
                  <a:pt x="14749" y="1585"/>
                  <a:pt x="14510" y="1666"/>
                </a:cubicBezTo>
                <a:cubicBezTo>
                  <a:pt x="14270" y="1748"/>
                  <a:pt x="14062" y="1815"/>
                  <a:pt x="13867" y="1877"/>
                </a:cubicBezTo>
                <a:cubicBezTo>
                  <a:pt x="13865" y="1878"/>
                  <a:pt x="13862" y="1880"/>
                  <a:pt x="13859" y="1881"/>
                </a:cubicBezTo>
                <a:cubicBezTo>
                  <a:pt x="13856" y="1882"/>
                  <a:pt x="13850" y="1883"/>
                  <a:pt x="13846" y="1884"/>
                </a:cubicBezTo>
                <a:cubicBezTo>
                  <a:pt x="13846" y="1885"/>
                  <a:pt x="13845" y="1884"/>
                  <a:pt x="13845" y="1884"/>
                </a:cubicBezTo>
                <a:cubicBezTo>
                  <a:pt x="13841" y="1886"/>
                  <a:pt x="13837" y="1887"/>
                  <a:pt x="13833" y="1888"/>
                </a:cubicBezTo>
                <a:cubicBezTo>
                  <a:pt x="13805" y="1897"/>
                  <a:pt x="13776" y="1906"/>
                  <a:pt x="13750" y="1915"/>
                </a:cubicBezTo>
                <a:cubicBezTo>
                  <a:pt x="13738" y="1918"/>
                  <a:pt x="13726" y="1922"/>
                  <a:pt x="13715" y="1925"/>
                </a:cubicBezTo>
                <a:cubicBezTo>
                  <a:pt x="13715" y="1925"/>
                  <a:pt x="13714" y="1927"/>
                  <a:pt x="13714" y="1927"/>
                </a:cubicBezTo>
                <a:cubicBezTo>
                  <a:pt x="13643" y="1949"/>
                  <a:pt x="13575" y="1968"/>
                  <a:pt x="13510" y="1987"/>
                </a:cubicBezTo>
                <a:cubicBezTo>
                  <a:pt x="13509" y="1988"/>
                  <a:pt x="13509" y="1989"/>
                  <a:pt x="13508" y="1989"/>
                </a:cubicBezTo>
                <a:cubicBezTo>
                  <a:pt x="13480" y="1998"/>
                  <a:pt x="13452" y="2006"/>
                  <a:pt x="13425" y="2014"/>
                </a:cubicBezTo>
                <a:cubicBezTo>
                  <a:pt x="13422" y="2015"/>
                  <a:pt x="13417" y="2015"/>
                  <a:pt x="13414" y="2016"/>
                </a:cubicBezTo>
                <a:cubicBezTo>
                  <a:pt x="13412" y="2017"/>
                  <a:pt x="13410" y="2017"/>
                  <a:pt x="13408" y="2018"/>
                </a:cubicBezTo>
                <a:cubicBezTo>
                  <a:pt x="13407" y="2018"/>
                  <a:pt x="13407" y="2019"/>
                  <a:pt x="13406" y="2019"/>
                </a:cubicBezTo>
                <a:cubicBezTo>
                  <a:pt x="13405" y="2020"/>
                  <a:pt x="13405" y="2019"/>
                  <a:pt x="13404" y="2019"/>
                </a:cubicBezTo>
                <a:cubicBezTo>
                  <a:pt x="13331" y="2040"/>
                  <a:pt x="13259" y="2062"/>
                  <a:pt x="13192" y="2080"/>
                </a:cubicBezTo>
                <a:cubicBezTo>
                  <a:pt x="13190" y="2080"/>
                  <a:pt x="13187" y="2081"/>
                  <a:pt x="13185" y="2082"/>
                </a:cubicBezTo>
                <a:cubicBezTo>
                  <a:pt x="13180" y="2083"/>
                  <a:pt x="13175" y="2082"/>
                  <a:pt x="13170" y="2083"/>
                </a:cubicBezTo>
                <a:cubicBezTo>
                  <a:pt x="13068" y="2110"/>
                  <a:pt x="12972" y="2134"/>
                  <a:pt x="12882" y="2154"/>
                </a:cubicBezTo>
                <a:cubicBezTo>
                  <a:pt x="12881" y="2155"/>
                  <a:pt x="12880" y="2156"/>
                  <a:pt x="12879" y="2156"/>
                </a:cubicBezTo>
                <a:cubicBezTo>
                  <a:pt x="12865" y="2159"/>
                  <a:pt x="12852" y="2160"/>
                  <a:pt x="12839" y="2163"/>
                </a:cubicBezTo>
                <a:cubicBezTo>
                  <a:pt x="12838" y="2163"/>
                  <a:pt x="12838" y="2165"/>
                  <a:pt x="12837" y="2165"/>
                </a:cubicBezTo>
                <a:cubicBezTo>
                  <a:pt x="12835" y="2165"/>
                  <a:pt x="12833" y="2165"/>
                  <a:pt x="12831" y="2165"/>
                </a:cubicBezTo>
                <a:cubicBezTo>
                  <a:pt x="12829" y="2165"/>
                  <a:pt x="12828" y="2166"/>
                  <a:pt x="12826" y="2167"/>
                </a:cubicBezTo>
                <a:cubicBezTo>
                  <a:pt x="12825" y="2167"/>
                  <a:pt x="12825" y="2167"/>
                  <a:pt x="12825" y="2167"/>
                </a:cubicBezTo>
                <a:cubicBezTo>
                  <a:pt x="12823" y="2167"/>
                  <a:pt x="12822" y="2166"/>
                  <a:pt x="12821" y="2167"/>
                </a:cubicBezTo>
                <a:cubicBezTo>
                  <a:pt x="12737" y="2184"/>
                  <a:pt x="12656" y="2199"/>
                  <a:pt x="12579" y="2211"/>
                </a:cubicBezTo>
                <a:cubicBezTo>
                  <a:pt x="12483" y="2226"/>
                  <a:pt x="12391" y="2239"/>
                  <a:pt x="12301" y="2247"/>
                </a:cubicBezTo>
                <a:cubicBezTo>
                  <a:pt x="12300" y="2247"/>
                  <a:pt x="12300" y="2247"/>
                  <a:pt x="12300" y="2247"/>
                </a:cubicBezTo>
                <a:cubicBezTo>
                  <a:pt x="12294" y="2247"/>
                  <a:pt x="12288" y="2248"/>
                  <a:pt x="12283" y="2248"/>
                </a:cubicBezTo>
                <a:cubicBezTo>
                  <a:pt x="12277" y="2249"/>
                  <a:pt x="12272" y="2248"/>
                  <a:pt x="12267" y="2248"/>
                </a:cubicBezTo>
                <a:cubicBezTo>
                  <a:pt x="12265" y="2249"/>
                  <a:pt x="12264" y="2250"/>
                  <a:pt x="12263" y="2250"/>
                </a:cubicBezTo>
                <a:cubicBezTo>
                  <a:pt x="12228" y="2253"/>
                  <a:pt x="12191" y="2254"/>
                  <a:pt x="12157" y="2256"/>
                </a:cubicBezTo>
                <a:cubicBezTo>
                  <a:pt x="12156" y="2256"/>
                  <a:pt x="12156" y="2255"/>
                  <a:pt x="12155" y="2256"/>
                </a:cubicBezTo>
                <a:cubicBezTo>
                  <a:pt x="12155" y="2256"/>
                  <a:pt x="12154" y="2255"/>
                  <a:pt x="12154" y="2256"/>
                </a:cubicBezTo>
                <a:cubicBezTo>
                  <a:pt x="12154" y="2256"/>
                  <a:pt x="12153" y="2257"/>
                  <a:pt x="12153" y="2257"/>
                </a:cubicBezTo>
                <a:cubicBezTo>
                  <a:pt x="12152" y="2257"/>
                  <a:pt x="12152" y="2257"/>
                  <a:pt x="12151" y="2257"/>
                </a:cubicBezTo>
                <a:cubicBezTo>
                  <a:pt x="12092" y="2260"/>
                  <a:pt x="12032" y="2261"/>
                  <a:pt x="11973" y="2261"/>
                </a:cubicBezTo>
                <a:cubicBezTo>
                  <a:pt x="11906" y="2261"/>
                  <a:pt x="11842" y="2259"/>
                  <a:pt x="11780" y="2256"/>
                </a:cubicBezTo>
                <a:cubicBezTo>
                  <a:pt x="11749" y="2254"/>
                  <a:pt x="11719" y="2252"/>
                  <a:pt x="11689" y="2250"/>
                </a:cubicBezTo>
                <a:cubicBezTo>
                  <a:pt x="11685" y="2250"/>
                  <a:pt x="11681" y="2249"/>
                  <a:pt x="11677" y="2248"/>
                </a:cubicBezTo>
                <a:cubicBezTo>
                  <a:pt x="11671" y="2248"/>
                  <a:pt x="11666" y="2247"/>
                  <a:pt x="11660" y="2247"/>
                </a:cubicBezTo>
                <a:cubicBezTo>
                  <a:pt x="11657" y="2246"/>
                  <a:pt x="11654" y="2247"/>
                  <a:pt x="11652" y="2247"/>
                </a:cubicBezTo>
                <a:cubicBezTo>
                  <a:pt x="11640" y="2246"/>
                  <a:pt x="11628" y="2246"/>
                  <a:pt x="11616" y="2245"/>
                </a:cubicBezTo>
                <a:cubicBezTo>
                  <a:pt x="11615" y="2245"/>
                  <a:pt x="11613" y="2243"/>
                  <a:pt x="11612" y="2243"/>
                </a:cubicBezTo>
                <a:cubicBezTo>
                  <a:pt x="11611" y="2243"/>
                  <a:pt x="11611" y="2243"/>
                  <a:pt x="11611" y="2243"/>
                </a:cubicBezTo>
                <a:cubicBezTo>
                  <a:pt x="11609" y="2243"/>
                  <a:pt x="11607" y="2243"/>
                  <a:pt x="11605" y="2243"/>
                </a:cubicBezTo>
                <a:cubicBezTo>
                  <a:pt x="11559" y="2238"/>
                  <a:pt x="11514" y="2232"/>
                  <a:pt x="11470" y="2225"/>
                </a:cubicBezTo>
                <a:cubicBezTo>
                  <a:pt x="11469" y="2225"/>
                  <a:pt x="11468" y="2225"/>
                  <a:pt x="11468" y="2225"/>
                </a:cubicBezTo>
                <a:cubicBezTo>
                  <a:pt x="11467" y="2225"/>
                  <a:pt x="11466" y="2225"/>
                  <a:pt x="11465" y="2225"/>
                </a:cubicBezTo>
                <a:cubicBezTo>
                  <a:pt x="11460" y="2225"/>
                  <a:pt x="11455" y="2223"/>
                  <a:pt x="11450" y="2222"/>
                </a:cubicBezTo>
                <a:cubicBezTo>
                  <a:pt x="11449" y="2222"/>
                  <a:pt x="11448" y="2222"/>
                  <a:pt x="11446" y="2222"/>
                </a:cubicBezTo>
                <a:cubicBezTo>
                  <a:pt x="11445" y="2222"/>
                  <a:pt x="11444" y="2222"/>
                  <a:pt x="11442" y="2222"/>
                </a:cubicBezTo>
                <a:cubicBezTo>
                  <a:pt x="11394" y="2214"/>
                  <a:pt x="11346" y="2204"/>
                  <a:pt x="11299" y="2193"/>
                </a:cubicBezTo>
                <a:cubicBezTo>
                  <a:pt x="11299" y="2193"/>
                  <a:pt x="11298" y="2193"/>
                  <a:pt x="11298" y="2193"/>
                </a:cubicBezTo>
                <a:cubicBezTo>
                  <a:pt x="11296" y="2193"/>
                  <a:pt x="11294" y="2192"/>
                  <a:pt x="11293" y="2192"/>
                </a:cubicBezTo>
                <a:cubicBezTo>
                  <a:pt x="11276" y="2188"/>
                  <a:pt x="11260" y="2185"/>
                  <a:pt x="11244" y="2181"/>
                </a:cubicBezTo>
                <a:cubicBezTo>
                  <a:pt x="11243" y="2181"/>
                  <a:pt x="11241" y="2179"/>
                  <a:pt x="11240" y="2179"/>
                </a:cubicBezTo>
                <a:cubicBezTo>
                  <a:pt x="11234" y="2178"/>
                  <a:pt x="11229" y="2177"/>
                  <a:pt x="11224" y="2176"/>
                </a:cubicBezTo>
                <a:cubicBezTo>
                  <a:pt x="11223" y="2175"/>
                  <a:pt x="11222" y="2176"/>
                  <a:pt x="11221" y="2176"/>
                </a:cubicBezTo>
                <a:cubicBezTo>
                  <a:pt x="11062" y="2137"/>
                  <a:pt x="10922" y="2077"/>
                  <a:pt x="10767" y="1989"/>
                </a:cubicBezTo>
                <a:cubicBezTo>
                  <a:pt x="10726" y="1966"/>
                  <a:pt x="10682" y="1941"/>
                  <a:pt x="10638" y="1913"/>
                </a:cubicBezTo>
                <a:cubicBezTo>
                  <a:pt x="10631" y="1908"/>
                  <a:pt x="10624" y="1905"/>
                  <a:pt x="10617" y="1900"/>
                </a:cubicBezTo>
                <a:cubicBezTo>
                  <a:pt x="10567" y="1868"/>
                  <a:pt x="10525" y="1842"/>
                  <a:pt x="10487" y="1821"/>
                </a:cubicBezTo>
                <a:cubicBezTo>
                  <a:pt x="10472" y="1812"/>
                  <a:pt x="10458" y="1806"/>
                  <a:pt x="10445" y="1799"/>
                </a:cubicBezTo>
                <a:cubicBezTo>
                  <a:pt x="10444" y="1799"/>
                  <a:pt x="10444" y="1798"/>
                  <a:pt x="10443" y="1797"/>
                </a:cubicBezTo>
                <a:cubicBezTo>
                  <a:pt x="10423" y="1787"/>
                  <a:pt x="10404" y="1778"/>
                  <a:pt x="10388" y="1771"/>
                </a:cubicBezTo>
                <a:cubicBezTo>
                  <a:pt x="10341" y="1751"/>
                  <a:pt x="10307" y="1743"/>
                  <a:pt x="10284" y="1750"/>
                </a:cubicBezTo>
                <a:cubicBezTo>
                  <a:pt x="10272" y="1758"/>
                  <a:pt x="10261" y="1769"/>
                  <a:pt x="10249" y="1785"/>
                </a:cubicBezTo>
                <a:cubicBezTo>
                  <a:pt x="10193" y="1859"/>
                  <a:pt x="10204" y="1884"/>
                  <a:pt x="10349" y="1998"/>
                </a:cubicBezTo>
                <a:cubicBezTo>
                  <a:pt x="10457" y="2074"/>
                  <a:pt x="10610" y="2164"/>
                  <a:pt x="10764" y="2243"/>
                </a:cubicBezTo>
                <a:cubicBezTo>
                  <a:pt x="10943" y="2328"/>
                  <a:pt x="11139" y="2402"/>
                  <a:pt x="11311" y="2447"/>
                </a:cubicBezTo>
                <a:cubicBezTo>
                  <a:pt x="11312" y="2447"/>
                  <a:pt x="11312" y="2447"/>
                  <a:pt x="11313" y="2447"/>
                </a:cubicBezTo>
                <a:cubicBezTo>
                  <a:pt x="11313" y="2447"/>
                  <a:pt x="11316" y="2449"/>
                  <a:pt x="11317" y="2449"/>
                </a:cubicBezTo>
                <a:cubicBezTo>
                  <a:pt x="11395" y="2463"/>
                  <a:pt x="11482" y="2469"/>
                  <a:pt x="11595" y="2472"/>
                </a:cubicBezTo>
                <a:cubicBezTo>
                  <a:pt x="11596" y="2472"/>
                  <a:pt x="11598" y="2472"/>
                  <a:pt x="11599" y="2472"/>
                </a:cubicBezTo>
                <a:cubicBezTo>
                  <a:pt x="11599" y="2472"/>
                  <a:pt x="11600" y="2472"/>
                  <a:pt x="11600" y="2472"/>
                </a:cubicBezTo>
                <a:cubicBezTo>
                  <a:pt x="11611" y="2472"/>
                  <a:pt x="11624" y="2474"/>
                  <a:pt x="11636" y="2474"/>
                </a:cubicBezTo>
                <a:cubicBezTo>
                  <a:pt x="11674" y="2474"/>
                  <a:pt x="11717" y="2473"/>
                  <a:pt x="11762" y="2472"/>
                </a:cubicBezTo>
                <a:cubicBezTo>
                  <a:pt x="11857" y="2471"/>
                  <a:pt x="11960" y="2470"/>
                  <a:pt x="12093" y="2465"/>
                </a:cubicBezTo>
                <a:cubicBezTo>
                  <a:pt x="12181" y="2462"/>
                  <a:pt x="12260" y="2459"/>
                  <a:pt x="12337" y="2454"/>
                </a:cubicBezTo>
                <a:cubicBezTo>
                  <a:pt x="12338" y="2454"/>
                  <a:pt x="12338" y="2454"/>
                  <a:pt x="12340" y="2454"/>
                </a:cubicBezTo>
                <a:cubicBezTo>
                  <a:pt x="12398" y="2451"/>
                  <a:pt x="12453" y="2447"/>
                  <a:pt x="12507" y="2442"/>
                </a:cubicBezTo>
                <a:cubicBezTo>
                  <a:pt x="12517" y="2441"/>
                  <a:pt x="12529" y="2439"/>
                  <a:pt x="12540" y="2438"/>
                </a:cubicBezTo>
                <a:cubicBezTo>
                  <a:pt x="12543" y="2438"/>
                  <a:pt x="12546" y="2439"/>
                  <a:pt x="12549" y="2438"/>
                </a:cubicBezTo>
                <a:cubicBezTo>
                  <a:pt x="12551" y="2438"/>
                  <a:pt x="12552" y="2439"/>
                  <a:pt x="12554" y="2438"/>
                </a:cubicBezTo>
                <a:cubicBezTo>
                  <a:pt x="12557" y="2438"/>
                  <a:pt x="12561" y="2437"/>
                  <a:pt x="12564" y="2437"/>
                </a:cubicBezTo>
                <a:cubicBezTo>
                  <a:pt x="12564" y="2437"/>
                  <a:pt x="12564" y="2437"/>
                  <a:pt x="12565" y="2437"/>
                </a:cubicBezTo>
                <a:cubicBezTo>
                  <a:pt x="12626" y="2430"/>
                  <a:pt x="12686" y="2422"/>
                  <a:pt x="12746" y="2414"/>
                </a:cubicBezTo>
                <a:cubicBezTo>
                  <a:pt x="12748" y="2413"/>
                  <a:pt x="12750" y="2414"/>
                  <a:pt x="12752" y="2414"/>
                </a:cubicBezTo>
                <a:cubicBezTo>
                  <a:pt x="12756" y="2413"/>
                  <a:pt x="12759" y="2412"/>
                  <a:pt x="12764" y="2412"/>
                </a:cubicBezTo>
                <a:cubicBezTo>
                  <a:pt x="12829" y="2402"/>
                  <a:pt x="12894" y="2390"/>
                  <a:pt x="12961" y="2376"/>
                </a:cubicBezTo>
                <a:cubicBezTo>
                  <a:pt x="12962" y="2376"/>
                  <a:pt x="12963" y="2376"/>
                  <a:pt x="12964" y="2376"/>
                </a:cubicBezTo>
                <a:cubicBezTo>
                  <a:pt x="13369" y="2277"/>
                  <a:pt x="13945" y="2083"/>
                  <a:pt x="14955" y="1728"/>
                </a:cubicBezTo>
                <a:cubicBezTo>
                  <a:pt x="14957" y="1728"/>
                  <a:pt x="14958" y="1727"/>
                  <a:pt x="14959" y="1726"/>
                </a:cubicBezTo>
                <a:cubicBezTo>
                  <a:pt x="14960" y="1726"/>
                  <a:pt x="14960" y="1727"/>
                  <a:pt x="14961" y="1726"/>
                </a:cubicBezTo>
                <a:cubicBezTo>
                  <a:pt x="14962" y="1726"/>
                  <a:pt x="14963" y="1725"/>
                  <a:pt x="14965" y="1725"/>
                </a:cubicBezTo>
                <a:cubicBezTo>
                  <a:pt x="14967" y="1724"/>
                  <a:pt x="14970" y="1724"/>
                  <a:pt x="14973" y="1723"/>
                </a:cubicBezTo>
                <a:cubicBezTo>
                  <a:pt x="14974" y="1722"/>
                  <a:pt x="14975" y="1722"/>
                  <a:pt x="14977" y="1721"/>
                </a:cubicBezTo>
                <a:cubicBezTo>
                  <a:pt x="15122" y="1669"/>
                  <a:pt x="15253" y="1623"/>
                  <a:pt x="15370" y="1583"/>
                </a:cubicBezTo>
                <a:cubicBezTo>
                  <a:pt x="15402" y="1572"/>
                  <a:pt x="15440" y="1559"/>
                  <a:pt x="15471" y="1549"/>
                </a:cubicBezTo>
                <a:cubicBezTo>
                  <a:pt x="15595" y="1507"/>
                  <a:pt x="15707" y="1471"/>
                  <a:pt x="15807" y="1441"/>
                </a:cubicBezTo>
                <a:cubicBezTo>
                  <a:pt x="15819" y="1437"/>
                  <a:pt x="15833" y="1432"/>
                  <a:pt x="15845" y="1428"/>
                </a:cubicBezTo>
                <a:cubicBezTo>
                  <a:pt x="15846" y="1428"/>
                  <a:pt x="15847" y="1429"/>
                  <a:pt x="15849" y="1428"/>
                </a:cubicBezTo>
                <a:cubicBezTo>
                  <a:pt x="15849" y="1428"/>
                  <a:pt x="15849" y="1428"/>
                  <a:pt x="15850" y="1428"/>
                </a:cubicBezTo>
                <a:cubicBezTo>
                  <a:pt x="15850" y="1428"/>
                  <a:pt x="15851" y="1427"/>
                  <a:pt x="15851" y="1426"/>
                </a:cubicBezTo>
                <a:cubicBezTo>
                  <a:pt x="15881" y="1418"/>
                  <a:pt x="15909" y="1411"/>
                  <a:pt x="15937" y="1403"/>
                </a:cubicBezTo>
                <a:cubicBezTo>
                  <a:pt x="15939" y="1403"/>
                  <a:pt x="15942" y="1402"/>
                  <a:pt x="15944" y="1402"/>
                </a:cubicBezTo>
                <a:cubicBezTo>
                  <a:pt x="16004" y="1385"/>
                  <a:pt x="16060" y="1371"/>
                  <a:pt x="16115" y="1359"/>
                </a:cubicBezTo>
                <a:cubicBezTo>
                  <a:pt x="16116" y="1359"/>
                  <a:pt x="16118" y="1357"/>
                  <a:pt x="16119" y="1357"/>
                </a:cubicBezTo>
                <a:cubicBezTo>
                  <a:pt x="16148" y="1351"/>
                  <a:pt x="16178" y="1345"/>
                  <a:pt x="16206" y="1339"/>
                </a:cubicBezTo>
                <a:cubicBezTo>
                  <a:pt x="16207" y="1339"/>
                  <a:pt x="16207" y="1339"/>
                  <a:pt x="16208" y="1339"/>
                </a:cubicBezTo>
                <a:cubicBezTo>
                  <a:pt x="16209" y="1339"/>
                  <a:pt x="16211" y="1338"/>
                  <a:pt x="16212" y="1338"/>
                </a:cubicBezTo>
                <a:cubicBezTo>
                  <a:pt x="16212" y="1337"/>
                  <a:pt x="16213" y="1338"/>
                  <a:pt x="16214" y="1338"/>
                </a:cubicBezTo>
                <a:cubicBezTo>
                  <a:pt x="16225" y="1335"/>
                  <a:pt x="16235" y="1334"/>
                  <a:pt x="16246" y="1332"/>
                </a:cubicBezTo>
                <a:cubicBezTo>
                  <a:pt x="16256" y="1330"/>
                  <a:pt x="16267" y="1329"/>
                  <a:pt x="16278" y="1327"/>
                </a:cubicBezTo>
                <a:cubicBezTo>
                  <a:pt x="16282" y="1326"/>
                  <a:pt x="16286" y="1326"/>
                  <a:pt x="16290" y="1325"/>
                </a:cubicBezTo>
                <a:cubicBezTo>
                  <a:pt x="16296" y="1324"/>
                  <a:pt x="16303" y="1323"/>
                  <a:pt x="16310" y="1322"/>
                </a:cubicBezTo>
                <a:cubicBezTo>
                  <a:pt x="16329" y="1318"/>
                  <a:pt x="16350" y="1314"/>
                  <a:pt x="16369" y="1311"/>
                </a:cubicBezTo>
                <a:cubicBezTo>
                  <a:pt x="16390" y="1308"/>
                  <a:pt x="16410" y="1305"/>
                  <a:pt x="16430" y="1302"/>
                </a:cubicBezTo>
                <a:cubicBezTo>
                  <a:pt x="16430" y="1302"/>
                  <a:pt x="16431" y="1302"/>
                  <a:pt x="16432" y="1302"/>
                </a:cubicBezTo>
                <a:cubicBezTo>
                  <a:pt x="16432" y="1302"/>
                  <a:pt x="16433" y="1302"/>
                  <a:pt x="16433" y="1302"/>
                </a:cubicBezTo>
                <a:cubicBezTo>
                  <a:pt x="16614" y="1273"/>
                  <a:pt x="16793" y="1254"/>
                  <a:pt x="16991" y="1243"/>
                </a:cubicBezTo>
                <a:cubicBezTo>
                  <a:pt x="17455" y="1220"/>
                  <a:pt x="17895" y="1245"/>
                  <a:pt x="18348" y="1318"/>
                </a:cubicBezTo>
                <a:cubicBezTo>
                  <a:pt x="18348" y="1318"/>
                  <a:pt x="18350" y="1318"/>
                  <a:pt x="18350" y="1318"/>
                </a:cubicBezTo>
                <a:cubicBezTo>
                  <a:pt x="18381" y="1322"/>
                  <a:pt x="18411" y="1328"/>
                  <a:pt x="18442" y="1332"/>
                </a:cubicBezTo>
                <a:cubicBezTo>
                  <a:pt x="18449" y="1334"/>
                  <a:pt x="18456" y="1334"/>
                  <a:pt x="18463" y="1336"/>
                </a:cubicBezTo>
                <a:cubicBezTo>
                  <a:pt x="18463" y="1336"/>
                  <a:pt x="18464" y="1336"/>
                  <a:pt x="18464" y="1336"/>
                </a:cubicBezTo>
                <a:cubicBezTo>
                  <a:pt x="18465" y="1336"/>
                  <a:pt x="18466" y="1336"/>
                  <a:pt x="18467" y="1336"/>
                </a:cubicBezTo>
                <a:cubicBezTo>
                  <a:pt x="18552" y="1348"/>
                  <a:pt x="18636" y="1363"/>
                  <a:pt x="18720" y="1380"/>
                </a:cubicBezTo>
                <a:cubicBezTo>
                  <a:pt x="18720" y="1380"/>
                  <a:pt x="18721" y="1380"/>
                  <a:pt x="18721" y="1380"/>
                </a:cubicBezTo>
                <a:cubicBezTo>
                  <a:pt x="18722" y="1380"/>
                  <a:pt x="18722" y="1382"/>
                  <a:pt x="18723" y="1382"/>
                </a:cubicBezTo>
                <a:cubicBezTo>
                  <a:pt x="18724" y="1382"/>
                  <a:pt x="18724" y="1382"/>
                  <a:pt x="18725" y="1382"/>
                </a:cubicBezTo>
                <a:cubicBezTo>
                  <a:pt x="18726" y="1382"/>
                  <a:pt x="18727" y="1382"/>
                  <a:pt x="18728" y="1382"/>
                </a:cubicBezTo>
                <a:cubicBezTo>
                  <a:pt x="18728" y="1382"/>
                  <a:pt x="18729" y="1382"/>
                  <a:pt x="18729" y="1382"/>
                </a:cubicBezTo>
                <a:cubicBezTo>
                  <a:pt x="18730" y="1382"/>
                  <a:pt x="18729" y="1384"/>
                  <a:pt x="18729" y="1384"/>
                </a:cubicBezTo>
                <a:cubicBezTo>
                  <a:pt x="18810" y="1401"/>
                  <a:pt x="18894" y="1419"/>
                  <a:pt x="18977" y="1441"/>
                </a:cubicBezTo>
                <a:cubicBezTo>
                  <a:pt x="18978" y="1441"/>
                  <a:pt x="18978" y="1440"/>
                  <a:pt x="18978" y="1441"/>
                </a:cubicBezTo>
                <a:cubicBezTo>
                  <a:pt x="18979" y="1441"/>
                  <a:pt x="18979" y="1440"/>
                  <a:pt x="18980" y="1441"/>
                </a:cubicBezTo>
                <a:cubicBezTo>
                  <a:pt x="18985" y="1442"/>
                  <a:pt x="18991" y="1445"/>
                  <a:pt x="18996" y="1446"/>
                </a:cubicBezTo>
                <a:cubicBezTo>
                  <a:pt x="18996" y="1446"/>
                  <a:pt x="18997" y="1446"/>
                  <a:pt x="18997" y="1446"/>
                </a:cubicBezTo>
                <a:cubicBezTo>
                  <a:pt x="18997" y="1446"/>
                  <a:pt x="18998" y="1446"/>
                  <a:pt x="18998" y="1446"/>
                </a:cubicBezTo>
                <a:cubicBezTo>
                  <a:pt x="19008" y="1449"/>
                  <a:pt x="19017" y="1452"/>
                  <a:pt x="19026" y="1455"/>
                </a:cubicBezTo>
                <a:cubicBezTo>
                  <a:pt x="19103" y="1476"/>
                  <a:pt x="19181" y="1497"/>
                  <a:pt x="19262" y="1522"/>
                </a:cubicBezTo>
                <a:cubicBezTo>
                  <a:pt x="19263" y="1522"/>
                  <a:pt x="19263" y="1522"/>
                  <a:pt x="19263" y="1522"/>
                </a:cubicBezTo>
                <a:cubicBezTo>
                  <a:pt x="19282" y="1528"/>
                  <a:pt x="19302" y="1536"/>
                  <a:pt x="19320" y="1542"/>
                </a:cubicBezTo>
                <a:cubicBezTo>
                  <a:pt x="19321" y="1542"/>
                  <a:pt x="19322" y="1543"/>
                  <a:pt x="19323" y="1544"/>
                </a:cubicBezTo>
                <a:cubicBezTo>
                  <a:pt x="19324" y="1544"/>
                  <a:pt x="19325" y="1543"/>
                  <a:pt x="19326" y="1544"/>
                </a:cubicBezTo>
                <a:cubicBezTo>
                  <a:pt x="19327" y="1544"/>
                  <a:pt x="19327" y="1545"/>
                  <a:pt x="19328" y="1545"/>
                </a:cubicBezTo>
                <a:cubicBezTo>
                  <a:pt x="19330" y="1546"/>
                  <a:pt x="19333" y="1547"/>
                  <a:pt x="19335" y="1547"/>
                </a:cubicBezTo>
                <a:cubicBezTo>
                  <a:pt x="19410" y="1572"/>
                  <a:pt x="19484" y="1596"/>
                  <a:pt x="19565" y="1625"/>
                </a:cubicBezTo>
                <a:cubicBezTo>
                  <a:pt x="19569" y="1626"/>
                  <a:pt x="19574" y="1628"/>
                  <a:pt x="19577" y="1629"/>
                </a:cubicBezTo>
                <a:cubicBezTo>
                  <a:pt x="19712" y="1674"/>
                  <a:pt x="19849" y="1723"/>
                  <a:pt x="19991" y="1776"/>
                </a:cubicBezTo>
                <a:cubicBezTo>
                  <a:pt x="20214" y="1861"/>
                  <a:pt x="20411" y="1925"/>
                  <a:pt x="20585" y="1970"/>
                </a:cubicBezTo>
                <a:cubicBezTo>
                  <a:pt x="20585" y="1970"/>
                  <a:pt x="20586" y="1970"/>
                  <a:pt x="20587" y="1970"/>
                </a:cubicBezTo>
                <a:cubicBezTo>
                  <a:pt x="20618" y="1976"/>
                  <a:pt x="20648" y="1981"/>
                  <a:pt x="20679" y="1986"/>
                </a:cubicBezTo>
                <a:cubicBezTo>
                  <a:pt x="20708" y="1990"/>
                  <a:pt x="20739" y="1994"/>
                  <a:pt x="20770" y="1996"/>
                </a:cubicBezTo>
                <a:cubicBezTo>
                  <a:pt x="20771" y="1996"/>
                  <a:pt x="20771" y="1996"/>
                  <a:pt x="20771" y="1996"/>
                </a:cubicBezTo>
                <a:cubicBezTo>
                  <a:pt x="20772" y="1996"/>
                  <a:pt x="20772" y="1996"/>
                  <a:pt x="20773" y="1996"/>
                </a:cubicBezTo>
                <a:cubicBezTo>
                  <a:pt x="20774" y="1996"/>
                  <a:pt x="20775" y="1996"/>
                  <a:pt x="20777" y="1996"/>
                </a:cubicBezTo>
                <a:cubicBezTo>
                  <a:pt x="20840" y="2002"/>
                  <a:pt x="20907" y="2003"/>
                  <a:pt x="20983" y="2003"/>
                </a:cubicBezTo>
                <a:cubicBezTo>
                  <a:pt x="21064" y="2004"/>
                  <a:pt x="21122" y="2003"/>
                  <a:pt x="21176" y="2002"/>
                </a:cubicBezTo>
                <a:cubicBezTo>
                  <a:pt x="21210" y="2000"/>
                  <a:pt x="21245" y="1999"/>
                  <a:pt x="21271" y="1996"/>
                </a:cubicBezTo>
                <a:cubicBezTo>
                  <a:pt x="21337" y="1989"/>
                  <a:pt x="21379" y="1976"/>
                  <a:pt x="21414" y="1954"/>
                </a:cubicBezTo>
                <a:cubicBezTo>
                  <a:pt x="21423" y="1948"/>
                  <a:pt x="21432" y="1942"/>
                  <a:pt x="21441" y="1936"/>
                </a:cubicBezTo>
                <a:cubicBezTo>
                  <a:pt x="21461" y="1918"/>
                  <a:pt x="21481" y="1898"/>
                  <a:pt x="21503" y="1870"/>
                </a:cubicBezTo>
                <a:cubicBezTo>
                  <a:pt x="21517" y="1853"/>
                  <a:pt x="21529" y="1833"/>
                  <a:pt x="21541" y="1813"/>
                </a:cubicBezTo>
                <a:cubicBezTo>
                  <a:pt x="21552" y="1795"/>
                  <a:pt x="21563" y="1775"/>
                  <a:pt x="21572" y="1757"/>
                </a:cubicBezTo>
                <a:cubicBezTo>
                  <a:pt x="21588" y="1716"/>
                  <a:pt x="21596" y="1672"/>
                  <a:pt x="21598" y="1631"/>
                </a:cubicBezTo>
                <a:cubicBezTo>
                  <a:pt x="21600" y="1589"/>
                  <a:pt x="21595" y="1548"/>
                  <a:pt x="21582" y="1510"/>
                </a:cubicBezTo>
                <a:cubicBezTo>
                  <a:pt x="21574" y="1491"/>
                  <a:pt x="21563" y="1471"/>
                  <a:pt x="21552" y="1453"/>
                </a:cubicBezTo>
                <a:cubicBezTo>
                  <a:pt x="21541" y="1435"/>
                  <a:pt x="21529" y="1418"/>
                  <a:pt x="21516" y="1402"/>
                </a:cubicBezTo>
                <a:cubicBezTo>
                  <a:pt x="21478" y="1362"/>
                  <a:pt x="21427" y="1330"/>
                  <a:pt x="21361" y="1313"/>
                </a:cubicBezTo>
                <a:cubicBezTo>
                  <a:pt x="21354" y="1311"/>
                  <a:pt x="21350" y="1311"/>
                  <a:pt x="21344" y="1309"/>
                </a:cubicBezTo>
                <a:cubicBezTo>
                  <a:pt x="21342" y="1314"/>
                  <a:pt x="21345" y="1321"/>
                  <a:pt x="21349" y="1330"/>
                </a:cubicBezTo>
                <a:cubicBezTo>
                  <a:pt x="21351" y="1333"/>
                  <a:pt x="21353" y="1338"/>
                  <a:pt x="21354" y="1341"/>
                </a:cubicBezTo>
                <a:cubicBezTo>
                  <a:pt x="21361" y="1352"/>
                  <a:pt x="21370" y="1364"/>
                  <a:pt x="21382" y="1378"/>
                </a:cubicBezTo>
                <a:cubicBezTo>
                  <a:pt x="21409" y="1402"/>
                  <a:pt x="21432" y="1429"/>
                  <a:pt x="21452" y="1458"/>
                </a:cubicBezTo>
                <a:cubicBezTo>
                  <a:pt x="21462" y="1470"/>
                  <a:pt x="21470" y="1481"/>
                  <a:pt x="21478" y="1492"/>
                </a:cubicBezTo>
                <a:cubicBezTo>
                  <a:pt x="21480" y="1495"/>
                  <a:pt x="21482" y="1498"/>
                  <a:pt x="21484" y="1501"/>
                </a:cubicBezTo>
                <a:cubicBezTo>
                  <a:pt x="21490" y="1510"/>
                  <a:pt x="21496" y="1519"/>
                  <a:pt x="21500" y="1528"/>
                </a:cubicBezTo>
                <a:cubicBezTo>
                  <a:pt x="21500" y="1528"/>
                  <a:pt x="21500" y="1529"/>
                  <a:pt x="21500" y="1529"/>
                </a:cubicBezTo>
                <a:cubicBezTo>
                  <a:pt x="21501" y="1532"/>
                  <a:pt x="21503" y="1534"/>
                  <a:pt x="21504" y="1536"/>
                </a:cubicBezTo>
                <a:cubicBezTo>
                  <a:pt x="21505" y="1539"/>
                  <a:pt x="21506" y="1541"/>
                  <a:pt x="21507" y="1544"/>
                </a:cubicBezTo>
                <a:cubicBezTo>
                  <a:pt x="21510" y="1552"/>
                  <a:pt x="21513" y="1560"/>
                  <a:pt x="21515" y="1568"/>
                </a:cubicBezTo>
                <a:cubicBezTo>
                  <a:pt x="21515" y="1570"/>
                  <a:pt x="21516" y="1571"/>
                  <a:pt x="21516" y="1572"/>
                </a:cubicBezTo>
                <a:cubicBezTo>
                  <a:pt x="21516" y="1572"/>
                  <a:pt x="21516" y="1573"/>
                  <a:pt x="21516" y="1574"/>
                </a:cubicBezTo>
                <a:cubicBezTo>
                  <a:pt x="21516" y="1575"/>
                  <a:pt x="21517" y="1576"/>
                  <a:pt x="21517" y="1577"/>
                </a:cubicBezTo>
                <a:cubicBezTo>
                  <a:pt x="21518" y="1579"/>
                  <a:pt x="21517" y="1581"/>
                  <a:pt x="21517" y="1583"/>
                </a:cubicBezTo>
                <a:cubicBezTo>
                  <a:pt x="21518" y="1584"/>
                  <a:pt x="21517" y="1585"/>
                  <a:pt x="21517" y="1586"/>
                </a:cubicBezTo>
                <a:cubicBezTo>
                  <a:pt x="21518" y="1593"/>
                  <a:pt x="21520" y="1600"/>
                  <a:pt x="21520" y="1607"/>
                </a:cubicBezTo>
                <a:cubicBezTo>
                  <a:pt x="21525" y="1636"/>
                  <a:pt x="21527" y="1663"/>
                  <a:pt x="21520" y="1686"/>
                </a:cubicBezTo>
                <a:cubicBezTo>
                  <a:pt x="21506" y="1736"/>
                  <a:pt x="21436" y="1816"/>
                  <a:pt x="21366" y="1865"/>
                </a:cubicBezTo>
                <a:cubicBezTo>
                  <a:pt x="21365" y="1866"/>
                  <a:pt x="21363" y="1867"/>
                  <a:pt x="21361" y="1868"/>
                </a:cubicBezTo>
                <a:cubicBezTo>
                  <a:pt x="21350" y="1878"/>
                  <a:pt x="21338" y="1886"/>
                  <a:pt x="21327" y="1893"/>
                </a:cubicBezTo>
                <a:cubicBezTo>
                  <a:pt x="21324" y="1895"/>
                  <a:pt x="21320" y="1897"/>
                  <a:pt x="21317" y="1899"/>
                </a:cubicBezTo>
                <a:cubicBezTo>
                  <a:pt x="21305" y="1906"/>
                  <a:pt x="21293" y="1912"/>
                  <a:pt x="21280" y="1918"/>
                </a:cubicBezTo>
                <a:cubicBezTo>
                  <a:pt x="21265" y="1925"/>
                  <a:pt x="21250" y="1931"/>
                  <a:pt x="21234" y="1936"/>
                </a:cubicBezTo>
                <a:cubicBezTo>
                  <a:pt x="21159" y="1958"/>
                  <a:pt x="21066" y="1961"/>
                  <a:pt x="20956" y="1947"/>
                </a:cubicBezTo>
                <a:cubicBezTo>
                  <a:pt x="20955" y="1947"/>
                  <a:pt x="20955" y="1947"/>
                  <a:pt x="20954" y="1947"/>
                </a:cubicBezTo>
                <a:cubicBezTo>
                  <a:pt x="20926" y="1943"/>
                  <a:pt x="20895" y="1937"/>
                  <a:pt x="20864" y="1931"/>
                </a:cubicBezTo>
                <a:cubicBezTo>
                  <a:pt x="20863" y="1930"/>
                  <a:pt x="20861" y="1931"/>
                  <a:pt x="20860" y="1931"/>
                </a:cubicBezTo>
                <a:cubicBezTo>
                  <a:pt x="20859" y="1931"/>
                  <a:pt x="20859" y="1929"/>
                  <a:pt x="20859" y="1929"/>
                </a:cubicBezTo>
                <a:cubicBezTo>
                  <a:pt x="20836" y="1924"/>
                  <a:pt x="20812" y="1921"/>
                  <a:pt x="20787" y="1915"/>
                </a:cubicBezTo>
                <a:cubicBezTo>
                  <a:pt x="20787" y="1914"/>
                  <a:pt x="20787" y="1915"/>
                  <a:pt x="20786" y="1915"/>
                </a:cubicBezTo>
                <a:cubicBezTo>
                  <a:pt x="20778" y="1913"/>
                  <a:pt x="20768" y="1910"/>
                  <a:pt x="20759" y="1908"/>
                </a:cubicBezTo>
                <a:cubicBezTo>
                  <a:pt x="20757" y="1907"/>
                  <a:pt x="20753" y="1907"/>
                  <a:pt x="20750" y="1906"/>
                </a:cubicBezTo>
                <a:cubicBezTo>
                  <a:pt x="20750" y="1906"/>
                  <a:pt x="20750" y="1904"/>
                  <a:pt x="20750" y="1904"/>
                </a:cubicBezTo>
                <a:cubicBezTo>
                  <a:pt x="20747" y="1903"/>
                  <a:pt x="20742" y="1903"/>
                  <a:pt x="20738" y="1902"/>
                </a:cubicBezTo>
                <a:cubicBezTo>
                  <a:pt x="20717" y="1897"/>
                  <a:pt x="20696" y="1889"/>
                  <a:pt x="20673" y="1883"/>
                </a:cubicBezTo>
                <a:cubicBezTo>
                  <a:pt x="20649" y="1875"/>
                  <a:pt x="20625" y="1870"/>
                  <a:pt x="20599" y="1861"/>
                </a:cubicBezTo>
                <a:cubicBezTo>
                  <a:pt x="20599" y="1861"/>
                  <a:pt x="20598" y="1861"/>
                  <a:pt x="20598" y="1861"/>
                </a:cubicBezTo>
                <a:cubicBezTo>
                  <a:pt x="20598" y="1861"/>
                  <a:pt x="20597" y="1861"/>
                  <a:pt x="20596" y="1861"/>
                </a:cubicBezTo>
                <a:cubicBezTo>
                  <a:pt x="20596" y="1861"/>
                  <a:pt x="20596" y="1862"/>
                  <a:pt x="20595" y="1861"/>
                </a:cubicBezTo>
                <a:cubicBezTo>
                  <a:pt x="20541" y="1844"/>
                  <a:pt x="20482" y="1823"/>
                  <a:pt x="20422" y="1801"/>
                </a:cubicBezTo>
                <a:cubicBezTo>
                  <a:pt x="20421" y="1801"/>
                  <a:pt x="20420" y="1800"/>
                  <a:pt x="20419" y="1799"/>
                </a:cubicBezTo>
                <a:cubicBezTo>
                  <a:pt x="20418" y="1799"/>
                  <a:pt x="20417" y="1799"/>
                  <a:pt x="20416" y="1799"/>
                </a:cubicBezTo>
                <a:cubicBezTo>
                  <a:pt x="20415" y="1799"/>
                  <a:pt x="20414" y="1798"/>
                  <a:pt x="20412" y="1797"/>
                </a:cubicBezTo>
                <a:cubicBezTo>
                  <a:pt x="20398" y="1792"/>
                  <a:pt x="20383" y="1787"/>
                  <a:pt x="20369" y="1781"/>
                </a:cubicBezTo>
                <a:cubicBezTo>
                  <a:pt x="20287" y="1751"/>
                  <a:pt x="20200" y="1718"/>
                  <a:pt x="20106" y="1678"/>
                </a:cubicBezTo>
                <a:cubicBezTo>
                  <a:pt x="19983" y="1627"/>
                  <a:pt x="19868" y="1582"/>
                  <a:pt x="19755" y="1538"/>
                </a:cubicBezTo>
                <a:cubicBezTo>
                  <a:pt x="19715" y="1523"/>
                  <a:pt x="19675" y="1507"/>
                  <a:pt x="19636" y="1492"/>
                </a:cubicBezTo>
                <a:cubicBezTo>
                  <a:pt x="19602" y="1480"/>
                  <a:pt x="19571" y="1470"/>
                  <a:pt x="19539" y="1458"/>
                </a:cubicBezTo>
                <a:cubicBezTo>
                  <a:pt x="19539" y="1458"/>
                  <a:pt x="19538" y="1457"/>
                  <a:pt x="19538" y="1457"/>
                </a:cubicBezTo>
                <a:cubicBezTo>
                  <a:pt x="19533" y="1455"/>
                  <a:pt x="19527" y="1453"/>
                  <a:pt x="19522" y="1451"/>
                </a:cubicBezTo>
                <a:cubicBezTo>
                  <a:pt x="19489" y="1439"/>
                  <a:pt x="19455" y="1427"/>
                  <a:pt x="19422" y="1416"/>
                </a:cubicBezTo>
                <a:cubicBezTo>
                  <a:pt x="19421" y="1415"/>
                  <a:pt x="19421" y="1416"/>
                  <a:pt x="19420" y="1416"/>
                </a:cubicBezTo>
                <a:cubicBezTo>
                  <a:pt x="19419" y="1415"/>
                  <a:pt x="19417" y="1414"/>
                  <a:pt x="19416" y="1414"/>
                </a:cubicBezTo>
                <a:cubicBezTo>
                  <a:pt x="19413" y="1413"/>
                  <a:pt x="19412" y="1411"/>
                  <a:pt x="19409" y="1410"/>
                </a:cubicBezTo>
                <a:cubicBezTo>
                  <a:pt x="19373" y="1398"/>
                  <a:pt x="19336" y="1387"/>
                  <a:pt x="19300" y="1375"/>
                </a:cubicBezTo>
                <a:cubicBezTo>
                  <a:pt x="19294" y="1373"/>
                  <a:pt x="19287" y="1370"/>
                  <a:pt x="19281" y="1368"/>
                </a:cubicBezTo>
                <a:cubicBezTo>
                  <a:pt x="19270" y="1364"/>
                  <a:pt x="19261" y="1362"/>
                  <a:pt x="19250" y="1359"/>
                </a:cubicBezTo>
                <a:cubicBezTo>
                  <a:pt x="19216" y="1348"/>
                  <a:pt x="19181" y="1337"/>
                  <a:pt x="19147" y="1327"/>
                </a:cubicBezTo>
                <a:cubicBezTo>
                  <a:pt x="19120" y="1319"/>
                  <a:pt x="19093" y="1310"/>
                  <a:pt x="19066" y="1302"/>
                </a:cubicBezTo>
                <a:cubicBezTo>
                  <a:pt x="19046" y="1296"/>
                  <a:pt x="19024" y="1290"/>
                  <a:pt x="19004" y="1284"/>
                </a:cubicBezTo>
                <a:cubicBezTo>
                  <a:pt x="18895" y="1254"/>
                  <a:pt x="18789" y="1227"/>
                  <a:pt x="18683" y="1204"/>
                </a:cubicBezTo>
                <a:cubicBezTo>
                  <a:pt x="18620" y="1191"/>
                  <a:pt x="18556" y="1180"/>
                  <a:pt x="18493" y="1169"/>
                </a:cubicBezTo>
                <a:cubicBezTo>
                  <a:pt x="18492" y="1169"/>
                  <a:pt x="18492" y="1169"/>
                  <a:pt x="18491" y="1169"/>
                </a:cubicBezTo>
                <a:cubicBezTo>
                  <a:pt x="18488" y="1168"/>
                  <a:pt x="18485" y="1168"/>
                  <a:pt x="18483" y="1167"/>
                </a:cubicBezTo>
                <a:cubicBezTo>
                  <a:pt x="18478" y="1166"/>
                  <a:pt x="18474" y="1164"/>
                  <a:pt x="18470" y="1164"/>
                </a:cubicBezTo>
                <a:cubicBezTo>
                  <a:pt x="18468" y="1163"/>
                  <a:pt x="18467" y="1164"/>
                  <a:pt x="18466" y="1164"/>
                </a:cubicBezTo>
                <a:cubicBezTo>
                  <a:pt x="18464" y="1163"/>
                  <a:pt x="18462" y="1162"/>
                  <a:pt x="18460" y="1162"/>
                </a:cubicBezTo>
                <a:cubicBezTo>
                  <a:pt x="18419" y="1155"/>
                  <a:pt x="18378" y="1147"/>
                  <a:pt x="18337" y="1141"/>
                </a:cubicBezTo>
                <a:cubicBezTo>
                  <a:pt x="18336" y="1140"/>
                  <a:pt x="18336" y="1141"/>
                  <a:pt x="18336" y="1141"/>
                </a:cubicBezTo>
                <a:cubicBezTo>
                  <a:pt x="18329" y="1139"/>
                  <a:pt x="18320" y="1138"/>
                  <a:pt x="18313" y="1137"/>
                </a:cubicBezTo>
                <a:cubicBezTo>
                  <a:pt x="18304" y="1136"/>
                  <a:pt x="18294" y="1135"/>
                  <a:pt x="18284" y="1133"/>
                </a:cubicBezTo>
                <a:cubicBezTo>
                  <a:pt x="18247" y="1128"/>
                  <a:pt x="18210" y="1126"/>
                  <a:pt x="18173" y="1121"/>
                </a:cubicBezTo>
                <a:cubicBezTo>
                  <a:pt x="18149" y="1118"/>
                  <a:pt x="18126" y="1115"/>
                  <a:pt x="18103" y="1112"/>
                </a:cubicBezTo>
                <a:cubicBezTo>
                  <a:pt x="18092" y="1111"/>
                  <a:pt x="18081" y="1110"/>
                  <a:pt x="18071" y="1109"/>
                </a:cubicBezTo>
                <a:cubicBezTo>
                  <a:pt x="18070" y="1108"/>
                  <a:pt x="18069" y="1109"/>
                  <a:pt x="18068" y="1109"/>
                </a:cubicBezTo>
                <a:cubicBezTo>
                  <a:pt x="18060" y="1108"/>
                  <a:pt x="18051" y="1106"/>
                  <a:pt x="18043" y="1105"/>
                </a:cubicBezTo>
                <a:cubicBezTo>
                  <a:pt x="18042" y="1105"/>
                  <a:pt x="18040" y="1105"/>
                  <a:pt x="18039" y="1105"/>
                </a:cubicBezTo>
                <a:cubicBezTo>
                  <a:pt x="18039" y="1105"/>
                  <a:pt x="18038" y="1105"/>
                  <a:pt x="18038" y="1105"/>
                </a:cubicBezTo>
                <a:cubicBezTo>
                  <a:pt x="17998" y="1101"/>
                  <a:pt x="17957" y="1099"/>
                  <a:pt x="17917" y="1096"/>
                </a:cubicBezTo>
                <a:cubicBezTo>
                  <a:pt x="17916" y="1096"/>
                  <a:pt x="17916" y="1094"/>
                  <a:pt x="17916" y="1094"/>
                </a:cubicBezTo>
                <a:cubicBezTo>
                  <a:pt x="17914" y="1094"/>
                  <a:pt x="17912" y="1094"/>
                  <a:pt x="17910" y="1094"/>
                </a:cubicBezTo>
                <a:cubicBezTo>
                  <a:pt x="17845" y="1089"/>
                  <a:pt x="17778" y="1085"/>
                  <a:pt x="17710" y="1082"/>
                </a:cubicBezTo>
                <a:cubicBezTo>
                  <a:pt x="17710" y="1082"/>
                  <a:pt x="17709" y="1082"/>
                  <a:pt x="17709" y="1082"/>
                </a:cubicBezTo>
                <a:cubicBezTo>
                  <a:pt x="17671" y="1080"/>
                  <a:pt x="17633" y="1078"/>
                  <a:pt x="17595" y="1077"/>
                </a:cubicBezTo>
                <a:cubicBezTo>
                  <a:pt x="17487" y="1073"/>
                  <a:pt x="17378" y="1071"/>
                  <a:pt x="17261" y="1071"/>
                </a:cubicBezTo>
                <a:close/>
                <a:moveTo>
                  <a:pt x="21207" y="1251"/>
                </a:moveTo>
                <a:cubicBezTo>
                  <a:pt x="21198" y="1252"/>
                  <a:pt x="21188" y="1255"/>
                  <a:pt x="21179" y="1259"/>
                </a:cubicBezTo>
                <a:cubicBezTo>
                  <a:pt x="21172" y="1264"/>
                  <a:pt x="21168" y="1267"/>
                  <a:pt x="21165" y="1270"/>
                </a:cubicBezTo>
                <a:cubicBezTo>
                  <a:pt x="21162" y="1273"/>
                  <a:pt x="21162" y="1276"/>
                  <a:pt x="21162" y="1279"/>
                </a:cubicBezTo>
                <a:cubicBezTo>
                  <a:pt x="21200" y="1280"/>
                  <a:pt x="21221" y="1268"/>
                  <a:pt x="21209" y="1251"/>
                </a:cubicBezTo>
                <a:cubicBezTo>
                  <a:pt x="21208" y="1250"/>
                  <a:pt x="21208" y="1251"/>
                  <a:pt x="21207" y="1251"/>
                </a:cubicBezTo>
                <a:close/>
                <a:moveTo>
                  <a:pt x="3118" y="1343"/>
                </a:moveTo>
                <a:cubicBezTo>
                  <a:pt x="3076" y="1344"/>
                  <a:pt x="3060" y="1369"/>
                  <a:pt x="3060" y="1419"/>
                </a:cubicBezTo>
                <a:cubicBezTo>
                  <a:pt x="3060" y="1464"/>
                  <a:pt x="3149" y="1560"/>
                  <a:pt x="3258" y="1634"/>
                </a:cubicBezTo>
                <a:cubicBezTo>
                  <a:pt x="3443" y="1760"/>
                  <a:pt x="3563" y="1911"/>
                  <a:pt x="3632" y="2117"/>
                </a:cubicBezTo>
                <a:cubicBezTo>
                  <a:pt x="3632" y="2117"/>
                  <a:pt x="3633" y="2117"/>
                  <a:pt x="3633" y="2117"/>
                </a:cubicBezTo>
                <a:cubicBezTo>
                  <a:pt x="3646" y="2147"/>
                  <a:pt x="3656" y="2179"/>
                  <a:pt x="3665" y="2211"/>
                </a:cubicBezTo>
                <a:cubicBezTo>
                  <a:pt x="3666" y="2212"/>
                  <a:pt x="3665" y="2214"/>
                  <a:pt x="3665" y="2215"/>
                </a:cubicBezTo>
                <a:cubicBezTo>
                  <a:pt x="3666" y="2216"/>
                  <a:pt x="3666" y="2216"/>
                  <a:pt x="3667" y="2216"/>
                </a:cubicBezTo>
                <a:cubicBezTo>
                  <a:pt x="3667" y="2217"/>
                  <a:pt x="3667" y="2218"/>
                  <a:pt x="3667" y="2218"/>
                </a:cubicBezTo>
                <a:cubicBezTo>
                  <a:pt x="3667" y="2219"/>
                  <a:pt x="3667" y="2220"/>
                  <a:pt x="3667" y="2220"/>
                </a:cubicBezTo>
                <a:cubicBezTo>
                  <a:pt x="3675" y="2251"/>
                  <a:pt x="3683" y="2283"/>
                  <a:pt x="3689" y="2316"/>
                </a:cubicBezTo>
                <a:cubicBezTo>
                  <a:pt x="3689" y="2317"/>
                  <a:pt x="3690" y="2319"/>
                  <a:pt x="3690" y="2319"/>
                </a:cubicBezTo>
                <a:cubicBezTo>
                  <a:pt x="3691" y="2322"/>
                  <a:pt x="3691" y="2324"/>
                  <a:pt x="3692" y="2327"/>
                </a:cubicBezTo>
                <a:cubicBezTo>
                  <a:pt x="3692" y="2328"/>
                  <a:pt x="3692" y="2329"/>
                  <a:pt x="3692" y="2330"/>
                </a:cubicBezTo>
                <a:cubicBezTo>
                  <a:pt x="3692" y="2333"/>
                  <a:pt x="3693" y="2336"/>
                  <a:pt x="3693" y="2339"/>
                </a:cubicBezTo>
                <a:cubicBezTo>
                  <a:pt x="3693" y="2340"/>
                  <a:pt x="3694" y="2340"/>
                  <a:pt x="3694" y="2341"/>
                </a:cubicBezTo>
                <a:cubicBezTo>
                  <a:pt x="3695" y="2343"/>
                  <a:pt x="3694" y="2346"/>
                  <a:pt x="3694" y="2348"/>
                </a:cubicBezTo>
                <a:cubicBezTo>
                  <a:pt x="3697" y="2367"/>
                  <a:pt x="3701" y="2386"/>
                  <a:pt x="3704" y="2406"/>
                </a:cubicBezTo>
                <a:cubicBezTo>
                  <a:pt x="3704" y="2407"/>
                  <a:pt x="3704" y="2408"/>
                  <a:pt x="3704" y="2408"/>
                </a:cubicBezTo>
                <a:cubicBezTo>
                  <a:pt x="3704" y="2409"/>
                  <a:pt x="3704" y="2409"/>
                  <a:pt x="3704" y="2410"/>
                </a:cubicBezTo>
                <a:cubicBezTo>
                  <a:pt x="3706" y="2427"/>
                  <a:pt x="3706" y="2445"/>
                  <a:pt x="3708" y="2463"/>
                </a:cubicBezTo>
                <a:cubicBezTo>
                  <a:pt x="3708" y="2464"/>
                  <a:pt x="3709" y="2464"/>
                  <a:pt x="3709" y="2465"/>
                </a:cubicBezTo>
                <a:cubicBezTo>
                  <a:pt x="3709" y="2466"/>
                  <a:pt x="3709" y="2468"/>
                  <a:pt x="3709" y="2469"/>
                </a:cubicBezTo>
                <a:cubicBezTo>
                  <a:pt x="3709" y="2469"/>
                  <a:pt x="3709" y="2470"/>
                  <a:pt x="3709" y="2470"/>
                </a:cubicBezTo>
                <a:cubicBezTo>
                  <a:pt x="3711" y="2496"/>
                  <a:pt x="3712" y="2522"/>
                  <a:pt x="3713" y="2548"/>
                </a:cubicBezTo>
                <a:cubicBezTo>
                  <a:pt x="3714" y="2571"/>
                  <a:pt x="3714" y="2595"/>
                  <a:pt x="3714" y="2619"/>
                </a:cubicBezTo>
                <a:cubicBezTo>
                  <a:pt x="3714" y="2679"/>
                  <a:pt x="3713" y="2742"/>
                  <a:pt x="3709" y="2809"/>
                </a:cubicBezTo>
                <a:lnTo>
                  <a:pt x="3688" y="3170"/>
                </a:lnTo>
                <a:lnTo>
                  <a:pt x="3803" y="3170"/>
                </a:lnTo>
                <a:cubicBezTo>
                  <a:pt x="3827" y="3170"/>
                  <a:pt x="3845" y="3169"/>
                  <a:pt x="3860" y="3165"/>
                </a:cubicBezTo>
                <a:cubicBezTo>
                  <a:pt x="3895" y="3138"/>
                  <a:pt x="3918" y="3083"/>
                  <a:pt x="3932" y="2987"/>
                </a:cubicBezTo>
                <a:cubicBezTo>
                  <a:pt x="3936" y="2947"/>
                  <a:pt x="3940" y="2904"/>
                  <a:pt x="3945" y="2843"/>
                </a:cubicBezTo>
                <a:cubicBezTo>
                  <a:pt x="3946" y="2829"/>
                  <a:pt x="3945" y="2816"/>
                  <a:pt x="3946" y="2802"/>
                </a:cubicBezTo>
                <a:cubicBezTo>
                  <a:pt x="3949" y="2728"/>
                  <a:pt x="3952" y="2644"/>
                  <a:pt x="3952" y="2541"/>
                </a:cubicBezTo>
                <a:cubicBezTo>
                  <a:pt x="3951" y="2515"/>
                  <a:pt x="3950" y="2489"/>
                  <a:pt x="3949" y="2463"/>
                </a:cubicBezTo>
                <a:cubicBezTo>
                  <a:pt x="3948" y="2452"/>
                  <a:pt x="3948" y="2440"/>
                  <a:pt x="3948" y="2430"/>
                </a:cubicBezTo>
                <a:cubicBezTo>
                  <a:pt x="3944" y="2376"/>
                  <a:pt x="3939" y="2325"/>
                  <a:pt x="3932" y="2275"/>
                </a:cubicBezTo>
                <a:cubicBezTo>
                  <a:pt x="3931" y="2271"/>
                  <a:pt x="3930" y="2267"/>
                  <a:pt x="3929" y="2263"/>
                </a:cubicBezTo>
                <a:cubicBezTo>
                  <a:pt x="3929" y="2262"/>
                  <a:pt x="3929" y="2262"/>
                  <a:pt x="3929" y="2261"/>
                </a:cubicBezTo>
                <a:cubicBezTo>
                  <a:pt x="3922" y="2213"/>
                  <a:pt x="3913" y="2167"/>
                  <a:pt x="3902" y="2122"/>
                </a:cubicBezTo>
                <a:cubicBezTo>
                  <a:pt x="3867" y="1978"/>
                  <a:pt x="3810" y="1850"/>
                  <a:pt x="3734" y="1742"/>
                </a:cubicBezTo>
                <a:cubicBezTo>
                  <a:pt x="3660" y="1655"/>
                  <a:pt x="3555" y="1566"/>
                  <a:pt x="3444" y="1494"/>
                </a:cubicBezTo>
                <a:cubicBezTo>
                  <a:pt x="3334" y="1422"/>
                  <a:pt x="3219" y="1366"/>
                  <a:pt x="3121" y="1343"/>
                </a:cubicBezTo>
                <a:cubicBezTo>
                  <a:pt x="3120" y="1343"/>
                  <a:pt x="3119" y="1343"/>
                  <a:pt x="3118" y="1343"/>
                </a:cubicBezTo>
                <a:close/>
                <a:moveTo>
                  <a:pt x="1756" y="1915"/>
                </a:moveTo>
                <a:lnTo>
                  <a:pt x="1650" y="1954"/>
                </a:lnTo>
                <a:cubicBezTo>
                  <a:pt x="1615" y="1966"/>
                  <a:pt x="1587" y="1975"/>
                  <a:pt x="1560" y="1982"/>
                </a:cubicBezTo>
                <a:cubicBezTo>
                  <a:pt x="1559" y="1982"/>
                  <a:pt x="1559" y="1982"/>
                  <a:pt x="1558" y="1982"/>
                </a:cubicBezTo>
                <a:cubicBezTo>
                  <a:pt x="1457" y="2036"/>
                  <a:pt x="1420" y="2090"/>
                  <a:pt x="1406" y="2225"/>
                </a:cubicBezTo>
                <a:cubicBezTo>
                  <a:pt x="1405" y="2256"/>
                  <a:pt x="1403" y="2289"/>
                  <a:pt x="1399" y="2332"/>
                </a:cubicBezTo>
                <a:cubicBezTo>
                  <a:pt x="1398" y="2367"/>
                  <a:pt x="1398" y="2406"/>
                  <a:pt x="1398" y="2449"/>
                </a:cubicBezTo>
                <a:cubicBezTo>
                  <a:pt x="1398" y="2574"/>
                  <a:pt x="1408" y="2691"/>
                  <a:pt x="1427" y="2801"/>
                </a:cubicBezTo>
                <a:cubicBezTo>
                  <a:pt x="1431" y="2823"/>
                  <a:pt x="1437" y="2844"/>
                  <a:pt x="1442" y="2866"/>
                </a:cubicBezTo>
                <a:cubicBezTo>
                  <a:pt x="1442" y="2869"/>
                  <a:pt x="1444" y="2871"/>
                  <a:pt x="1444" y="2873"/>
                </a:cubicBezTo>
                <a:cubicBezTo>
                  <a:pt x="1445" y="2875"/>
                  <a:pt x="1444" y="2877"/>
                  <a:pt x="1444" y="2879"/>
                </a:cubicBezTo>
                <a:cubicBezTo>
                  <a:pt x="1445" y="2880"/>
                  <a:pt x="1445" y="2881"/>
                  <a:pt x="1446" y="2882"/>
                </a:cubicBezTo>
                <a:cubicBezTo>
                  <a:pt x="1449" y="2897"/>
                  <a:pt x="1451" y="2912"/>
                  <a:pt x="1455" y="2927"/>
                </a:cubicBezTo>
                <a:cubicBezTo>
                  <a:pt x="1455" y="2927"/>
                  <a:pt x="1456" y="2926"/>
                  <a:pt x="1456" y="2927"/>
                </a:cubicBezTo>
                <a:cubicBezTo>
                  <a:pt x="1458" y="2932"/>
                  <a:pt x="1459" y="2937"/>
                  <a:pt x="1460" y="2943"/>
                </a:cubicBezTo>
                <a:cubicBezTo>
                  <a:pt x="1460" y="2943"/>
                  <a:pt x="1460" y="2944"/>
                  <a:pt x="1460" y="2944"/>
                </a:cubicBezTo>
                <a:cubicBezTo>
                  <a:pt x="1460" y="2945"/>
                  <a:pt x="1460" y="2946"/>
                  <a:pt x="1460" y="2946"/>
                </a:cubicBezTo>
                <a:cubicBezTo>
                  <a:pt x="1468" y="2975"/>
                  <a:pt x="1478" y="3001"/>
                  <a:pt x="1487" y="3028"/>
                </a:cubicBezTo>
                <a:cubicBezTo>
                  <a:pt x="1487" y="3029"/>
                  <a:pt x="1487" y="3031"/>
                  <a:pt x="1487" y="3031"/>
                </a:cubicBezTo>
                <a:cubicBezTo>
                  <a:pt x="1555" y="3227"/>
                  <a:pt x="1661" y="3388"/>
                  <a:pt x="1805" y="3511"/>
                </a:cubicBezTo>
                <a:cubicBezTo>
                  <a:pt x="1805" y="3511"/>
                  <a:pt x="1806" y="3511"/>
                  <a:pt x="1806" y="3511"/>
                </a:cubicBezTo>
                <a:cubicBezTo>
                  <a:pt x="1806" y="3511"/>
                  <a:pt x="1807" y="3511"/>
                  <a:pt x="1807" y="3511"/>
                </a:cubicBezTo>
                <a:cubicBezTo>
                  <a:pt x="1838" y="3534"/>
                  <a:pt x="1871" y="3557"/>
                  <a:pt x="1906" y="3578"/>
                </a:cubicBezTo>
                <a:cubicBezTo>
                  <a:pt x="1923" y="3589"/>
                  <a:pt x="1941" y="3600"/>
                  <a:pt x="1960" y="3610"/>
                </a:cubicBezTo>
                <a:cubicBezTo>
                  <a:pt x="1987" y="3625"/>
                  <a:pt x="2014" y="3639"/>
                  <a:pt x="2042" y="3653"/>
                </a:cubicBezTo>
                <a:cubicBezTo>
                  <a:pt x="2055" y="3659"/>
                  <a:pt x="2068" y="3666"/>
                  <a:pt x="2082" y="3672"/>
                </a:cubicBezTo>
                <a:cubicBezTo>
                  <a:pt x="2097" y="3680"/>
                  <a:pt x="2112" y="3685"/>
                  <a:pt x="2128" y="3692"/>
                </a:cubicBezTo>
                <a:cubicBezTo>
                  <a:pt x="2129" y="3692"/>
                  <a:pt x="2130" y="3692"/>
                  <a:pt x="2131" y="3692"/>
                </a:cubicBezTo>
                <a:cubicBezTo>
                  <a:pt x="2132" y="3693"/>
                  <a:pt x="2135" y="3695"/>
                  <a:pt x="2136" y="3695"/>
                </a:cubicBezTo>
                <a:cubicBezTo>
                  <a:pt x="2162" y="3707"/>
                  <a:pt x="2189" y="3718"/>
                  <a:pt x="2214" y="3727"/>
                </a:cubicBezTo>
                <a:cubicBezTo>
                  <a:pt x="2215" y="3728"/>
                  <a:pt x="2215" y="3727"/>
                  <a:pt x="2216" y="3727"/>
                </a:cubicBezTo>
                <a:cubicBezTo>
                  <a:pt x="2233" y="3734"/>
                  <a:pt x="2250" y="3736"/>
                  <a:pt x="2267" y="3742"/>
                </a:cubicBezTo>
                <a:cubicBezTo>
                  <a:pt x="2492" y="3801"/>
                  <a:pt x="2633" y="3768"/>
                  <a:pt x="2646" y="3644"/>
                </a:cubicBezTo>
                <a:cubicBezTo>
                  <a:pt x="2655" y="3561"/>
                  <a:pt x="2635" y="3534"/>
                  <a:pt x="2527" y="3511"/>
                </a:cubicBezTo>
                <a:cubicBezTo>
                  <a:pt x="2518" y="3510"/>
                  <a:pt x="2510" y="3509"/>
                  <a:pt x="2501" y="3509"/>
                </a:cubicBezTo>
                <a:cubicBezTo>
                  <a:pt x="2478" y="3509"/>
                  <a:pt x="2458" y="3507"/>
                  <a:pt x="2436" y="3504"/>
                </a:cubicBezTo>
                <a:cubicBezTo>
                  <a:pt x="2435" y="3504"/>
                  <a:pt x="2433" y="3504"/>
                  <a:pt x="2433" y="3504"/>
                </a:cubicBezTo>
                <a:cubicBezTo>
                  <a:pt x="2429" y="3503"/>
                  <a:pt x="2425" y="3503"/>
                  <a:pt x="2421" y="3502"/>
                </a:cubicBezTo>
                <a:cubicBezTo>
                  <a:pt x="2420" y="3502"/>
                  <a:pt x="2420" y="3502"/>
                  <a:pt x="2420" y="3502"/>
                </a:cubicBezTo>
                <a:cubicBezTo>
                  <a:pt x="2418" y="3502"/>
                  <a:pt x="2416" y="3500"/>
                  <a:pt x="2414" y="3500"/>
                </a:cubicBezTo>
                <a:cubicBezTo>
                  <a:pt x="2413" y="3500"/>
                  <a:pt x="2411" y="3500"/>
                  <a:pt x="2410" y="3500"/>
                </a:cubicBezTo>
                <a:cubicBezTo>
                  <a:pt x="2406" y="3499"/>
                  <a:pt x="2402" y="3498"/>
                  <a:pt x="2397" y="3497"/>
                </a:cubicBezTo>
                <a:cubicBezTo>
                  <a:pt x="2387" y="3494"/>
                  <a:pt x="2377" y="3492"/>
                  <a:pt x="2367" y="3489"/>
                </a:cubicBezTo>
                <a:cubicBezTo>
                  <a:pt x="2366" y="3489"/>
                  <a:pt x="2366" y="3490"/>
                  <a:pt x="2365" y="3489"/>
                </a:cubicBezTo>
                <a:cubicBezTo>
                  <a:pt x="2348" y="3485"/>
                  <a:pt x="2332" y="3479"/>
                  <a:pt x="2315" y="3474"/>
                </a:cubicBezTo>
                <a:cubicBezTo>
                  <a:pt x="2313" y="3473"/>
                  <a:pt x="2311" y="3473"/>
                  <a:pt x="2308" y="3472"/>
                </a:cubicBezTo>
                <a:cubicBezTo>
                  <a:pt x="2307" y="3471"/>
                  <a:pt x="2306" y="3470"/>
                  <a:pt x="2304" y="3470"/>
                </a:cubicBezTo>
                <a:cubicBezTo>
                  <a:pt x="2304" y="3470"/>
                  <a:pt x="2303" y="3470"/>
                  <a:pt x="2303" y="3470"/>
                </a:cubicBezTo>
                <a:cubicBezTo>
                  <a:pt x="2303" y="3470"/>
                  <a:pt x="2302" y="3470"/>
                  <a:pt x="2302" y="3470"/>
                </a:cubicBezTo>
                <a:cubicBezTo>
                  <a:pt x="2301" y="3470"/>
                  <a:pt x="2301" y="3468"/>
                  <a:pt x="2300" y="3468"/>
                </a:cubicBezTo>
                <a:cubicBezTo>
                  <a:pt x="2280" y="3460"/>
                  <a:pt x="2260" y="3451"/>
                  <a:pt x="2241" y="3442"/>
                </a:cubicBezTo>
                <a:cubicBezTo>
                  <a:pt x="2220" y="3431"/>
                  <a:pt x="2199" y="3421"/>
                  <a:pt x="2179" y="3408"/>
                </a:cubicBezTo>
                <a:cubicBezTo>
                  <a:pt x="2158" y="3395"/>
                  <a:pt x="2139" y="3380"/>
                  <a:pt x="2119" y="3365"/>
                </a:cubicBezTo>
                <a:cubicBezTo>
                  <a:pt x="2100" y="3351"/>
                  <a:pt x="2081" y="3337"/>
                  <a:pt x="2063" y="3321"/>
                </a:cubicBezTo>
                <a:cubicBezTo>
                  <a:pt x="2063" y="3320"/>
                  <a:pt x="2062" y="3319"/>
                  <a:pt x="2062" y="3319"/>
                </a:cubicBezTo>
                <a:cubicBezTo>
                  <a:pt x="2061" y="3319"/>
                  <a:pt x="2061" y="3319"/>
                  <a:pt x="2061" y="3319"/>
                </a:cubicBezTo>
                <a:cubicBezTo>
                  <a:pt x="2060" y="3319"/>
                  <a:pt x="2060" y="3318"/>
                  <a:pt x="2059" y="3317"/>
                </a:cubicBezTo>
                <a:cubicBezTo>
                  <a:pt x="2059" y="3317"/>
                  <a:pt x="2058" y="3316"/>
                  <a:pt x="2058" y="3315"/>
                </a:cubicBezTo>
                <a:cubicBezTo>
                  <a:pt x="2040" y="3299"/>
                  <a:pt x="2023" y="3283"/>
                  <a:pt x="2006" y="3266"/>
                </a:cubicBezTo>
                <a:cubicBezTo>
                  <a:pt x="1998" y="3258"/>
                  <a:pt x="1990" y="3250"/>
                  <a:pt x="1982" y="3243"/>
                </a:cubicBezTo>
                <a:cubicBezTo>
                  <a:pt x="1982" y="3242"/>
                  <a:pt x="1983" y="3241"/>
                  <a:pt x="1982" y="3241"/>
                </a:cubicBezTo>
                <a:cubicBezTo>
                  <a:pt x="1982" y="3240"/>
                  <a:pt x="1982" y="3241"/>
                  <a:pt x="1981" y="3241"/>
                </a:cubicBezTo>
                <a:cubicBezTo>
                  <a:pt x="1907" y="3167"/>
                  <a:pt x="1843" y="3081"/>
                  <a:pt x="1801" y="2989"/>
                </a:cubicBezTo>
                <a:cubicBezTo>
                  <a:pt x="1784" y="2951"/>
                  <a:pt x="1768" y="2905"/>
                  <a:pt x="1756" y="2857"/>
                </a:cubicBezTo>
                <a:cubicBezTo>
                  <a:pt x="1756" y="2857"/>
                  <a:pt x="1755" y="2855"/>
                  <a:pt x="1754" y="2854"/>
                </a:cubicBezTo>
                <a:cubicBezTo>
                  <a:pt x="1754" y="2852"/>
                  <a:pt x="1754" y="2852"/>
                  <a:pt x="1753" y="2850"/>
                </a:cubicBezTo>
                <a:cubicBezTo>
                  <a:pt x="1753" y="2849"/>
                  <a:pt x="1753" y="2849"/>
                  <a:pt x="1753" y="2849"/>
                </a:cubicBezTo>
                <a:cubicBezTo>
                  <a:pt x="1743" y="2818"/>
                  <a:pt x="1734" y="2786"/>
                  <a:pt x="1727" y="2754"/>
                </a:cubicBezTo>
                <a:cubicBezTo>
                  <a:pt x="1726" y="2754"/>
                  <a:pt x="1725" y="2753"/>
                  <a:pt x="1725" y="2753"/>
                </a:cubicBezTo>
                <a:cubicBezTo>
                  <a:pt x="1725" y="2752"/>
                  <a:pt x="1725" y="2752"/>
                  <a:pt x="1725" y="2751"/>
                </a:cubicBezTo>
                <a:cubicBezTo>
                  <a:pt x="1725" y="2750"/>
                  <a:pt x="1724" y="2748"/>
                  <a:pt x="1724" y="2747"/>
                </a:cubicBezTo>
                <a:cubicBezTo>
                  <a:pt x="1723" y="2745"/>
                  <a:pt x="1723" y="2743"/>
                  <a:pt x="1723" y="2740"/>
                </a:cubicBezTo>
                <a:cubicBezTo>
                  <a:pt x="1723" y="2740"/>
                  <a:pt x="1723" y="2739"/>
                  <a:pt x="1723" y="2738"/>
                </a:cubicBezTo>
                <a:cubicBezTo>
                  <a:pt x="1715" y="2703"/>
                  <a:pt x="1708" y="2668"/>
                  <a:pt x="1704" y="2632"/>
                </a:cubicBezTo>
                <a:cubicBezTo>
                  <a:pt x="1688" y="2490"/>
                  <a:pt x="1695" y="2269"/>
                  <a:pt x="1719" y="2142"/>
                </a:cubicBezTo>
                <a:lnTo>
                  <a:pt x="1724" y="2113"/>
                </a:lnTo>
                <a:cubicBezTo>
                  <a:pt x="1726" y="2096"/>
                  <a:pt x="1728" y="2079"/>
                  <a:pt x="1731" y="2062"/>
                </a:cubicBezTo>
                <a:lnTo>
                  <a:pt x="1756" y="1915"/>
                </a:lnTo>
                <a:close/>
                <a:moveTo>
                  <a:pt x="371" y="2536"/>
                </a:moveTo>
                <a:lnTo>
                  <a:pt x="352" y="2570"/>
                </a:lnTo>
                <a:cubicBezTo>
                  <a:pt x="335" y="2601"/>
                  <a:pt x="320" y="2633"/>
                  <a:pt x="305" y="2666"/>
                </a:cubicBezTo>
                <a:cubicBezTo>
                  <a:pt x="290" y="2697"/>
                  <a:pt x="276" y="2731"/>
                  <a:pt x="264" y="2763"/>
                </a:cubicBezTo>
                <a:cubicBezTo>
                  <a:pt x="263" y="2764"/>
                  <a:pt x="264" y="2765"/>
                  <a:pt x="264" y="2765"/>
                </a:cubicBezTo>
                <a:cubicBezTo>
                  <a:pt x="264" y="2765"/>
                  <a:pt x="262" y="2767"/>
                  <a:pt x="262" y="2767"/>
                </a:cubicBezTo>
                <a:cubicBezTo>
                  <a:pt x="255" y="2788"/>
                  <a:pt x="249" y="2804"/>
                  <a:pt x="241" y="2827"/>
                </a:cubicBezTo>
                <a:cubicBezTo>
                  <a:pt x="238" y="2837"/>
                  <a:pt x="235" y="2846"/>
                  <a:pt x="232" y="2856"/>
                </a:cubicBezTo>
                <a:cubicBezTo>
                  <a:pt x="232" y="2857"/>
                  <a:pt x="231" y="2858"/>
                  <a:pt x="231" y="2859"/>
                </a:cubicBezTo>
                <a:cubicBezTo>
                  <a:pt x="229" y="2865"/>
                  <a:pt x="226" y="2871"/>
                  <a:pt x="224" y="2877"/>
                </a:cubicBezTo>
                <a:cubicBezTo>
                  <a:pt x="223" y="2879"/>
                  <a:pt x="223" y="2880"/>
                  <a:pt x="223" y="2882"/>
                </a:cubicBezTo>
                <a:cubicBezTo>
                  <a:pt x="222" y="2883"/>
                  <a:pt x="223" y="2883"/>
                  <a:pt x="223" y="2884"/>
                </a:cubicBezTo>
                <a:cubicBezTo>
                  <a:pt x="222" y="2886"/>
                  <a:pt x="221" y="2887"/>
                  <a:pt x="220" y="2889"/>
                </a:cubicBezTo>
                <a:cubicBezTo>
                  <a:pt x="219" y="2891"/>
                  <a:pt x="219" y="2893"/>
                  <a:pt x="219" y="2895"/>
                </a:cubicBezTo>
                <a:cubicBezTo>
                  <a:pt x="215" y="2906"/>
                  <a:pt x="213" y="2916"/>
                  <a:pt x="209" y="2927"/>
                </a:cubicBezTo>
                <a:cubicBezTo>
                  <a:pt x="209" y="2927"/>
                  <a:pt x="208" y="2929"/>
                  <a:pt x="208" y="2930"/>
                </a:cubicBezTo>
                <a:cubicBezTo>
                  <a:pt x="208" y="2931"/>
                  <a:pt x="208" y="2931"/>
                  <a:pt x="208" y="2932"/>
                </a:cubicBezTo>
                <a:cubicBezTo>
                  <a:pt x="208" y="2932"/>
                  <a:pt x="207" y="2934"/>
                  <a:pt x="207" y="2934"/>
                </a:cubicBezTo>
                <a:cubicBezTo>
                  <a:pt x="206" y="2935"/>
                  <a:pt x="207" y="2935"/>
                  <a:pt x="207" y="2936"/>
                </a:cubicBezTo>
                <a:cubicBezTo>
                  <a:pt x="198" y="2966"/>
                  <a:pt x="191" y="2997"/>
                  <a:pt x="184" y="3028"/>
                </a:cubicBezTo>
                <a:cubicBezTo>
                  <a:pt x="184" y="3028"/>
                  <a:pt x="184" y="3029"/>
                  <a:pt x="184" y="3030"/>
                </a:cubicBezTo>
                <a:cubicBezTo>
                  <a:pt x="181" y="3045"/>
                  <a:pt x="178" y="3060"/>
                  <a:pt x="175" y="3076"/>
                </a:cubicBezTo>
                <a:cubicBezTo>
                  <a:pt x="175" y="3078"/>
                  <a:pt x="174" y="3079"/>
                  <a:pt x="174" y="3081"/>
                </a:cubicBezTo>
                <a:cubicBezTo>
                  <a:pt x="170" y="3100"/>
                  <a:pt x="167" y="3117"/>
                  <a:pt x="164" y="3136"/>
                </a:cubicBezTo>
                <a:cubicBezTo>
                  <a:pt x="161" y="3156"/>
                  <a:pt x="158" y="3177"/>
                  <a:pt x="155" y="3197"/>
                </a:cubicBezTo>
                <a:cubicBezTo>
                  <a:pt x="152" y="3224"/>
                  <a:pt x="149" y="3251"/>
                  <a:pt x="147" y="3278"/>
                </a:cubicBezTo>
                <a:cubicBezTo>
                  <a:pt x="147" y="3283"/>
                  <a:pt x="146" y="3288"/>
                  <a:pt x="146" y="3292"/>
                </a:cubicBezTo>
                <a:cubicBezTo>
                  <a:pt x="144" y="3365"/>
                  <a:pt x="146" y="3448"/>
                  <a:pt x="151" y="3559"/>
                </a:cubicBezTo>
                <a:cubicBezTo>
                  <a:pt x="157" y="3695"/>
                  <a:pt x="169" y="3810"/>
                  <a:pt x="187" y="3917"/>
                </a:cubicBezTo>
                <a:cubicBezTo>
                  <a:pt x="197" y="3969"/>
                  <a:pt x="208" y="4021"/>
                  <a:pt x="223" y="4072"/>
                </a:cubicBezTo>
                <a:cubicBezTo>
                  <a:pt x="237" y="4123"/>
                  <a:pt x="254" y="4174"/>
                  <a:pt x="272" y="4225"/>
                </a:cubicBezTo>
                <a:cubicBezTo>
                  <a:pt x="283" y="4258"/>
                  <a:pt x="295" y="4292"/>
                  <a:pt x="309" y="4326"/>
                </a:cubicBezTo>
                <a:cubicBezTo>
                  <a:pt x="309" y="4327"/>
                  <a:pt x="310" y="4327"/>
                  <a:pt x="310" y="4328"/>
                </a:cubicBezTo>
                <a:cubicBezTo>
                  <a:pt x="310" y="4328"/>
                  <a:pt x="310" y="4329"/>
                  <a:pt x="310" y="4329"/>
                </a:cubicBezTo>
                <a:cubicBezTo>
                  <a:pt x="310" y="4330"/>
                  <a:pt x="311" y="4329"/>
                  <a:pt x="311" y="4329"/>
                </a:cubicBezTo>
                <a:cubicBezTo>
                  <a:pt x="360" y="4439"/>
                  <a:pt x="420" y="4556"/>
                  <a:pt x="501" y="4693"/>
                </a:cubicBezTo>
                <a:cubicBezTo>
                  <a:pt x="547" y="4771"/>
                  <a:pt x="585" y="4844"/>
                  <a:pt x="610" y="4901"/>
                </a:cubicBezTo>
                <a:cubicBezTo>
                  <a:pt x="617" y="4905"/>
                  <a:pt x="624" y="4912"/>
                  <a:pt x="629" y="4917"/>
                </a:cubicBezTo>
                <a:cubicBezTo>
                  <a:pt x="631" y="4919"/>
                  <a:pt x="632" y="4920"/>
                  <a:pt x="633" y="4922"/>
                </a:cubicBezTo>
                <a:cubicBezTo>
                  <a:pt x="637" y="4927"/>
                  <a:pt x="641" y="4930"/>
                  <a:pt x="644" y="4935"/>
                </a:cubicBezTo>
                <a:cubicBezTo>
                  <a:pt x="645" y="4937"/>
                  <a:pt x="646" y="4940"/>
                  <a:pt x="647" y="4942"/>
                </a:cubicBezTo>
                <a:cubicBezTo>
                  <a:pt x="647" y="4943"/>
                  <a:pt x="648" y="4944"/>
                  <a:pt x="648" y="4945"/>
                </a:cubicBezTo>
                <a:cubicBezTo>
                  <a:pt x="648" y="4946"/>
                  <a:pt x="648" y="4947"/>
                  <a:pt x="648" y="4947"/>
                </a:cubicBezTo>
                <a:cubicBezTo>
                  <a:pt x="649" y="4951"/>
                  <a:pt x="652" y="4954"/>
                  <a:pt x="652" y="4958"/>
                </a:cubicBezTo>
                <a:cubicBezTo>
                  <a:pt x="653" y="4966"/>
                  <a:pt x="652" y="4973"/>
                  <a:pt x="648" y="4981"/>
                </a:cubicBezTo>
                <a:cubicBezTo>
                  <a:pt x="645" y="4988"/>
                  <a:pt x="643" y="4996"/>
                  <a:pt x="643" y="5002"/>
                </a:cubicBezTo>
                <a:cubicBezTo>
                  <a:pt x="643" y="5004"/>
                  <a:pt x="643" y="5006"/>
                  <a:pt x="643" y="5008"/>
                </a:cubicBezTo>
                <a:cubicBezTo>
                  <a:pt x="643" y="5011"/>
                  <a:pt x="643" y="5014"/>
                  <a:pt x="644" y="5016"/>
                </a:cubicBezTo>
                <a:cubicBezTo>
                  <a:pt x="646" y="5023"/>
                  <a:pt x="648" y="5030"/>
                  <a:pt x="653" y="5034"/>
                </a:cubicBezTo>
                <a:cubicBezTo>
                  <a:pt x="657" y="5035"/>
                  <a:pt x="660" y="5036"/>
                  <a:pt x="665" y="5036"/>
                </a:cubicBezTo>
                <a:cubicBezTo>
                  <a:pt x="669" y="5036"/>
                  <a:pt x="675" y="5040"/>
                  <a:pt x="682" y="5045"/>
                </a:cubicBezTo>
                <a:cubicBezTo>
                  <a:pt x="683" y="5045"/>
                  <a:pt x="684" y="5046"/>
                  <a:pt x="684" y="5047"/>
                </a:cubicBezTo>
                <a:cubicBezTo>
                  <a:pt x="684" y="5047"/>
                  <a:pt x="685" y="5046"/>
                  <a:pt x="685" y="5047"/>
                </a:cubicBezTo>
                <a:cubicBezTo>
                  <a:pt x="685" y="5047"/>
                  <a:pt x="686" y="5046"/>
                  <a:pt x="686" y="5047"/>
                </a:cubicBezTo>
                <a:cubicBezTo>
                  <a:pt x="688" y="5048"/>
                  <a:pt x="688" y="5048"/>
                  <a:pt x="690" y="5050"/>
                </a:cubicBezTo>
                <a:cubicBezTo>
                  <a:pt x="709" y="5061"/>
                  <a:pt x="743" y="5096"/>
                  <a:pt x="782" y="5139"/>
                </a:cubicBezTo>
                <a:cubicBezTo>
                  <a:pt x="783" y="5140"/>
                  <a:pt x="784" y="5142"/>
                  <a:pt x="784" y="5142"/>
                </a:cubicBezTo>
                <a:cubicBezTo>
                  <a:pt x="799" y="5159"/>
                  <a:pt x="814" y="5176"/>
                  <a:pt x="831" y="5196"/>
                </a:cubicBezTo>
                <a:cubicBezTo>
                  <a:pt x="945" y="5330"/>
                  <a:pt x="1098" y="5530"/>
                  <a:pt x="1243" y="5732"/>
                </a:cubicBezTo>
                <a:cubicBezTo>
                  <a:pt x="1244" y="5734"/>
                  <a:pt x="1247" y="5735"/>
                  <a:pt x="1248" y="5737"/>
                </a:cubicBezTo>
                <a:cubicBezTo>
                  <a:pt x="1250" y="5740"/>
                  <a:pt x="1251" y="5743"/>
                  <a:pt x="1254" y="5746"/>
                </a:cubicBezTo>
                <a:cubicBezTo>
                  <a:pt x="1256" y="5749"/>
                  <a:pt x="1258" y="5752"/>
                  <a:pt x="1260" y="5755"/>
                </a:cubicBezTo>
                <a:cubicBezTo>
                  <a:pt x="1325" y="5845"/>
                  <a:pt x="1384" y="5930"/>
                  <a:pt x="1436" y="6009"/>
                </a:cubicBezTo>
                <a:cubicBezTo>
                  <a:pt x="1438" y="6011"/>
                  <a:pt x="1439" y="6014"/>
                  <a:pt x="1440" y="6016"/>
                </a:cubicBezTo>
                <a:cubicBezTo>
                  <a:pt x="1441" y="6017"/>
                  <a:pt x="1443" y="6017"/>
                  <a:pt x="1443" y="6018"/>
                </a:cubicBezTo>
                <a:cubicBezTo>
                  <a:pt x="1445" y="6021"/>
                  <a:pt x="1447" y="6024"/>
                  <a:pt x="1448" y="6027"/>
                </a:cubicBezTo>
                <a:cubicBezTo>
                  <a:pt x="1449" y="6027"/>
                  <a:pt x="1449" y="6028"/>
                  <a:pt x="1450" y="6028"/>
                </a:cubicBezTo>
                <a:cubicBezTo>
                  <a:pt x="1451" y="6030"/>
                  <a:pt x="1451" y="6031"/>
                  <a:pt x="1452" y="6032"/>
                </a:cubicBezTo>
                <a:cubicBezTo>
                  <a:pt x="1548" y="6098"/>
                  <a:pt x="1689" y="6326"/>
                  <a:pt x="1642" y="6366"/>
                </a:cubicBezTo>
                <a:cubicBezTo>
                  <a:pt x="1616" y="6387"/>
                  <a:pt x="1563" y="6366"/>
                  <a:pt x="1524" y="6318"/>
                </a:cubicBezTo>
                <a:cubicBezTo>
                  <a:pt x="1519" y="6312"/>
                  <a:pt x="1513" y="6306"/>
                  <a:pt x="1508" y="6300"/>
                </a:cubicBezTo>
                <a:cubicBezTo>
                  <a:pt x="1497" y="6294"/>
                  <a:pt x="1487" y="6287"/>
                  <a:pt x="1476" y="6279"/>
                </a:cubicBezTo>
                <a:cubicBezTo>
                  <a:pt x="1465" y="6269"/>
                  <a:pt x="1454" y="6263"/>
                  <a:pt x="1444" y="6257"/>
                </a:cubicBezTo>
                <a:cubicBezTo>
                  <a:pt x="1442" y="6256"/>
                  <a:pt x="1441" y="6255"/>
                  <a:pt x="1439" y="6254"/>
                </a:cubicBezTo>
                <a:cubicBezTo>
                  <a:pt x="1431" y="6250"/>
                  <a:pt x="1422" y="6249"/>
                  <a:pt x="1414" y="6249"/>
                </a:cubicBezTo>
                <a:cubicBezTo>
                  <a:pt x="1412" y="6248"/>
                  <a:pt x="1411" y="6247"/>
                  <a:pt x="1409" y="6247"/>
                </a:cubicBezTo>
                <a:cubicBezTo>
                  <a:pt x="1400" y="6247"/>
                  <a:pt x="1390" y="6249"/>
                  <a:pt x="1381" y="6254"/>
                </a:cubicBezTo>
                <a:cubicBezTo>
                  <a:pt x="1380" y="6254"/>
                  <a:pt x="1379" y="6255"/>
                  <a:pt x="1378" y="6256"/>
                </a:cubicBezTo>
                <a:cubicBezTo>
                  <a:pt x="1367" y="6262"/>
                  <a:pt x="1356" y="6272"/>
                  <a:pt x="1342" y="6284"/>
                </a:cubicBezTo>
                <a:cubicBezTo>
                  <a:pt x="1342" y="6284"/>
                  <a:pt x="1341" y="6284"/>
                  <a:pt x="1341" y="6284"/>
                </a:cubicBezTo>
                <a:cubicBezTo>
                  <a:pt x="1340" y="6285"/>
                  <a:pt x="1339" y="6287"/>
                  <a:pt x="1338" y="6288"/>
                </a:cubicBezTo>
                <a:cubicBezTo>
                  <a:pt x="1321" y="6305"/>
                  <a:pt x="1303" y="6324"/>
                  <a:pt x="1283" y="6350"/>
                </a:cubicBezTo>
                <a:cubicBezTo>
                  <a:pt x="1147" y="6521"/>
                  <a:pt x="950" y="6844"/>
                  <a:pt x="826" y="7104"/>
                </a:cubicBezTo>
                <a:cubicBezTo>
                  <a:pt x="819" y="7119"/>
                  <a:pt x="814" y="7134"/>
                  <a:pt x="808" y="7149"/>
                </a:cubicBezTo>
                <a:cubicBezTo>
                  <a:pt x="808" y="7151"/>
                  <a:pt x="806" y="7152"/>
                  <a:pt x="806" y="7154"/>
                </a:cubicBezTo>
                <a:cubicBezTo>
                  <a:pt x="805" y="7155"/>
                  <a:pt x="806" y="7155"/>
                  <a:pt x="806" y="7156"/>
                </a:cubicBezTo>
                <a:cubicBezTo>
                  <a:pt x="798" y="7176"/>
                  <a:pt x="788" y="7197"/>
                  <a:pt x="780" y="7218"/>
                </a:cubicBezTo>
                <a:cubicBezTo>
                  <a:pt x="780" y="7219"/>
                  <a:pt x="780" y="7220"/>
                  <a:pt x="779" y="7222"/>
                </a:cubicBezTo>
                <a:cubicBezTo>
                  <a:pt x="779" y="7222"/>
                  <a:pt x="779" y="7223"/>
                  <a:pt x="779" y="7223"/>
                </a:cubicBezTo>
                <a:cubicBezTo>
                  <a:pt x="770" y="7250"/>
                  <a:pt x="760" y="7278"/>
                  <a:pt x="751" y="7305"/>
                </a:cubicBezTo>
                <a:cubicBezTo>
                  <a:pt x="751" y="7305"/>
                  <a:pt x="752" y="7306"/>
                  <a:pt x="751" y="7307"/>
                </a:cubicBezTo>
                <a:cubicBezTo>
                  <a:pt x="751" y="7308"/>
                  <a:pt x="750" y="7308"/>
                  <a:pt x="750" y="7309"/>
                </a:cubicBezTo>
                <a:cubicBezTo>
                  <a:pt x="745" y="7324"/>
                  <a:pt x="740" y="7341"/>
                  <a:pt x="735" y="7356"/>
                </a:cubicBezTo>
                <a:cubicBezTo>
                  <a:pt x="714" y="7426"/>
                  <a:pt x="694" y="7498"/>
                  <a:pt x="677" y="7570"/>
                </a:cubicBezTo>
                <a:cubicBezTo>
                  <a:pt x="669" y="7607"/>
                  <a:pt x="661" y="7644"/>
                  <a:pt x="653" y="7681"/>
                </a:cubicBezTo>
                <a:cubicBezTo>
                  <a:pt x="653" y="7682"/>
                  <a:pt x="653" y="7682"/>
                  <a:pt x="653" y="7683"/>
                </a:cubicBezTo>
                <a:cubicBezTo>
                  <a:pt x="652" y="7691"/>
                  <a:pt x="649" y="7698"/>
                  <a:pt x="648" y="7706"/>
                </a:cubicBezTo>
                <a:cubicBezTo>
                  <a:pt x="648" y="7707"/>
                  <a:pt x="648" y="7708"/>
                  <a:pt x="648" y="7708"/>
                </a:cubicBezTo>
                <a:cubicBezTo>
                  <a:pt x="648" y="7709"/>
                  <a:pt x="648" y="7710"/>
                  <a:pt x="648" y="7712"/>
                </a:cubicBezTo>
                <a:cubicBezTo>
                  <a:pt x="638" y="7768"/>
                  <a:pt x="628" y="7825"/>
                  <a:pt x="620" y="7882"/>
                </a:cubicBezTo>
                <a:cubicBezTo>
                  <a:pt x="620" y="7884"/>
                  <a:pt x="620" y="7885"/>
                  <a:pt x="620" y="7887"/>
                </a:cubicBezTo>
                <a:cubicBezTo>
                  <a:pt x="620" y="7889"/>
                  <a:pt x="619" y="7890"/>
                  <a:pt x="619" y="7891"/>
                </a:cubicBezTo>
                <a:cubicBezTo>
                  <a:pt x="619" y="7891"/>
                  <a:pt x="619" y="7892"/>
                  <a:pt x="619" y="7893"/>
                </a:cubicBezTo>
                <a:cubicBezTo>
                  <a:pt x="619" y="7893"/>
                  <a:pt x="619" y="7894"/>
                  <a:pt x="619" y="7894"/>
                </a:cubicBezTo>
                <a:cubicBezTo>
                  <a:pt x="619" y="7896"/>
                  <a:pt x="619" y="7897"/>
                  <a:pt x="619" y="7898"/>
                </a:cubicBezTo>
                <a:cubicBezTo>
                  <a:pt x="612" y="7955"/>
                  <a:pt x="605" y="8012"/>
                  <a:pt x="600" y="8070"/>
                </a:cubicBezTo>
                <a:cubicBezTo>
                  <a:pt x="598" y="8114"/>
                  <a:pt x="597" y="8150"/>
                  <a:pt x="595" y="8202"/>
                </a:cubicBezTo>
                <a:cubicBezTo>
                  <a:pt x="581" y="8667"/>
                  <a:pt x="626" y="9097"/>
                  <a:pt x="758" y="9618"/>
                </a:cubicBezTo>
                <a:cubicBezTo>
                  <a:pt x="779" y="9691"/>
                  <a:pt x="809" y="9789"/>
                  <a:pt x="843" y="9894"/>
                </a:cubicBezTo>
                <a:cubicBezTo>
                  <a:pt x="844" y="9897"/>
                  <a:pt x="844" y="9900"/>
                  <a:pt x="845" y="9903"/>
                </a:cubicBezTo>
                <a:cubicBezTo>
                  <a:pt x="847" y="9907"/>
                  <a:pt x="849" y="9914"/>
                  <a:pt x="851" y="9919"/>
                </a:cubicBezTo>
                <a:cubicBezTo>
                  <a:pt x="857" y="9937"/>
                  <a:pt x="864" y="9959"/>
                  <a:pt x="871" y="9979"/>
                </a:cubicBezTo>
                <a:cubicBezTo>
                  <a:pt x="877" y="9997"/>
                  <a:pt x="883" y="10014"/>
                  <a:pt x="889" y="10032"/>
                </a:cubicBezTo>
                <a:cubicBezTo>
                  <a:pt x="896" y="10054"/>
                  <a:pt x="903" y="10074"/>
                  <a:pt x="910" y="10096"/>
                </a:cubicBezTo>
                <a:cubicBezTo>
                  <a:pt x="912" y="10102"/>
                  <a:pt x="914" y="10108"/>
                  <a:pt x="916" y="10114"/>
                </a:cubicBezTo>
                <a:cubicBezTo>
                  <a:pt x="934" y="10169"/>
                  <a:pt x="952" y="10224"/>
                  <a:pt x="973" y="10284"/>
                </a:cubicBezTo>
                <a:cubicBezTo>
                  <a:pt x="973" y="10285"/>
                  <a:pt x="974" y="10287"/>
                  <a:pt x="974" y="10288"/>
                </a:cubicBezTo>
                <a:cubicBezTo>
                  <a:pt x="975" y="10291"/>
                  <a:pt x="976" y="10294"/>
                  <a:pt x="977" y="10297"/>
                </a:cubicBezTo>
                <a:cubicBezTo>
                  <a:pt x="1014" y="10406"/>
                  <a:pt x="1056" y="10523"/>
                  <a:pt x="1099" y="10641"/>
                </a:cubicBezTo>
                <a:cubicBezTo>
                  <a:pt x="1104" y="10655"/>
                  <a:pt x="1108" y="10668"/>
                  <a:pt x="1113" y="10682"/>
                </a:cubicBezTo>
                <a:cubicBezTo>
                  <a:pt x="1115" y="10686"/>
                  <a:pt x="1117" y="10692"/>
                  <a:pt x="1118" y="10696"/>
                </a:cubicBezTo>
                <a:cubicBezTo>
                  <a:pt x="1120" y="10699"/>
                  <a:pt x="1120" y="10702"/>
                  <a:pt x="1121" y="10705"/>
                </a:cubicBezTo>
                <a:cubicBezTo>
                  <a:pt x="1130" y="10729"/>
                  <a:pt x="1138" y="10750"/>
                  <a:pt x="1146" y="10774"/>
                </a:cubicBezTo>
                <a:cubicBezTo>
                  <a:pt x="1147" y="10776"/>
                  <a:pt x="1147" y="10778"/>
                  <a:pt x="1148" y="10780"/>
                </a:cubicBezTo>
                <a:cubicBezTo>
                  <a:pt x="1148" y="10782"/>
                  <a:pt x="1150" y="10785"/>
                  <a:pt x="1150" y="10787"/>
                </a:cubicBezTo>
                <a:cubicBezTo>
                  <a:pt x="1151" y="10788"/>
                  <a:pt x="1151" y="10789"/>
                  <a:pt x="1152" y="10790"/>
                </a:cubicBezTo>
                <a:cubicBezTo>
                  <a:pt x="1152" y="10792"/>
                  <a:pt x="1152" y="10794"/>
                  <a:pt x="1153" y="10796"/>
                </a:cubicBezTo>
                <a:cubicBezTo>
                  <a:pt x="1216" y="10971"/>
                  <a:pt x="1283" y="11149"/>
                  <a:pt x="1349" y="11323"/>
                </a:cubicBezTo>
                <a:cubicBezTo>
                  <a:pt x="1433" y="11545"/>
                  <a:pt x="1514" y="11766"/>
                  <a:pt x="1590" y="11978"/>
                </a:cubicBezTo>
                <a:cubicBezTo>
                  <a:pt x="1591" y="11982"/>
                  <a:pt x="1593" y="11985"/>
                  <a:pt x="1594" y="11989"/>
                </a:cubicBezTo>
                <a:cubicBezTo>
                  <a:pt x="1597" y="11998"/>
                  <a:pt x="1600" y="12006"/>
                  <a:pt x="1603" y="12015"/>
                </a:cubicBezTo>
                <a:cubicBezTo>
                  <a:pt x="1604" y="12017"/>
                  <a:pt x="1604" y="12018"/>
                  <a:pt x="1605" y="12019"/>
                </a:cubicBezTo>
                <a:cubicBezTo>
                  <a:pt x="1605" y="12020"/>
                  <a:pt x="1606" y="12020"/>
                  <a:pt x="1606" y="12021"/>
                </a:cubicBezTo>
                <a:cubicBezTo>
                  <a:pt x="1607" y="12022"/>
                  <a:pt x="1607" y="12023"/>
                  <a:pt x="1607" y="12024"/>
                </a:cubicBezTo>
                <a:cubicBezTo>
                  <a:pt x="1609" y="12027"/>
                  <a:pt x="1609" y="12030"/>
                  <a:pt x="1610" y="12033"/>
                </a:cubicBezTo>
                <a:cubicBezTo>
                  <a:pt x="1641" y="12118"/>
                  <a:pt x="1671" y="12203"/>
                  <a:pt x="1699" y="12282"/>
                </a:cubicBezTo>
                <a:cubicBezTo>
                  <a:pt x="1699" y="12282"/>
                  <a:pt x="1699" y="12283"/>
                  <a:pt x="1699" y="12283"/>
                </a:cubicBezTo>
                <a:cubicBezTo>
                  <a:pt x="1704" y="12296"/>
                  <a:pt x="1709" y="12308"/>
                  <a:pt x="1715" y="12321"/>
                </a:cubicBezTo>
                <a:cubicBezTo>
                  <a:pt x="1835" y="12577"/>
                  <a:pt x="1922" y="12874"/>
                  <a:pt x="1970" y="13175"/>
                </a:cubicBezTo>
                <a:cubicBezTo>
                  <a:pt x="1971" y="13176"/>
                  <a:pt x="1970" y="13177"/>
                  <a:pt x="1970" y="13178"/>
                </a:cubicBezTo>
                <a:cubicBezTo>
                  <a:pt x="1977" y="13212"/>
                  <a:pt x="1983" y="13245"/>
                  <a:pt x="1988" y="13278"/>
                </a:cubicBezTo>
                <a:cubicBezTo>
                  <a:pt x="1990" y="13291"/>
                  <a:pt x="1992" y="13305"/>
                  <a:pt x="1994" y="13319"/>
                </a:cubicBezTo>
                <a:cubicBezTo>
                  <a:pt x="1994" y="13319"/>
                  <a:pt x="1994" y="13320"/>
                  <a:pt x="1994" y="13320"/>
                </a:cubicBezTo>
                <a:cubicBezTo>
                  <a:pt x="1994" y="13321"/>
                  <a:pt x="1994" y="13322"/>
                  <a:pt x="1994" y="13322"/>
                </a:cubicBezTo>
                <a:cubicBezTo>
                  <a:pt x="1998" y="13351"/>
                  <a:pt x="2002" y="13380"/>
                  <a:pt x="2005" y="13409"/>
                </a:cubicBezTo>
                <a:cubicBezTo>
                  <a:pt x="2005" y="13411"/>
                  <a:pt x="2005" y="13414"/>
                  <a:pt x="2005" y="13416"/>
                </a:cubicBezTo>
                <a:cubicBezTo>
                  <a:pt x="2006" y="13423"/>
                  <a:pt x="2007" y="13429"/>
                  <a:pt x="2008" y="13436"/>
                </a:cubicBezTo>
                <a:cubicBezTo>
                  <a:pt x="2008" y="13437"/>
                  <a:pt x="2007" y="13438"/>
                  <a:pt x="2008" y="13439"/>
                </a:cubicBezTo>
                <a:cubicBezTo>
                  <a:pt x="2008" y="13440"/>
                  <a:pt x="2007" y="13442"/>
                  <a:pt x="2008" y="13443"/>
                </a:cubicBezTo>
                <a:cubicBezTo>
                  <a:pt x="2008" y="13445"/>
                  <a:pt x="2009" y="13446"/>
                  <a:pt x="2009" y="13448"/>
                </a:cubicBezTo>
                <a:cubicBezTo>
                  <a:pt x="2010" y="13457"/>
                  <a:pt x="2011" y="13466"/>
                  <a:pt x="2012" y="13475"/>
                </a:cubicBezTo>
                <a:cubicBezTo>
                  <a:pt x="2014" y="13500"/>
                  <a:pt x="2015" y="13524"/>
                  <a:pt x="2017" y="13549"/>
                </a:cubicBezTo>
                <a:cubicBezTo>
                  <a:pt x="2017" y="13552"/>
                  <a:pt x="2017" y="13554"/>
                  <a:pt x="2017" y="13556"/>
                </a:cubicBezTo>
                <a:cubicBezTo>
                  <a:pt x="2018" y="13573"/>
                  <a:pt x="2019" y="13591"/>
                  <a:pt x="2019" y="13608"/>
                </a:cubicBezTo>
                <a:cubicBezTo>
                  <a:pt x="2020" y="13610"/>
                  <a:pt x="2019" y="13612"/>
                  <a:pt x="2019" y="13613"/>
                </a:cubicBezTo>
                <a:cubicBezTo>
                  <a:pt x="2020" y="13615"/>
                  <a:pt x="2019" y="13615"/>
                  <a:pt x="2019" y="13617"/>
                </a:cubicBezTo>
                <a:cubicBezTo>
                  <a:pt x="2020" y="13618"/>
                  <a:pt x="2021" y="13619"/>
                  <a:pt x="2021" y="13620"/>
                </a:cubicBezTo>
                <a:cubicBezTo>
                  <a:pt x="2021" y="13622"/>
                  <a:pt x="2021" y="13624"/>
                  <a:pt x="2021" y="13626"/>
                </a:cubicBezTo>
                <a:cubicBezTo>
                  <a:pt x="2022" y="13653"/>
                  <a:pt x="2022" y="13681"/>
                  <a:pt x="2022" y="13709"/>
                </a:cubicBezTo>
                <a:cubicBezTo>
                  <a:pt x="2022" y="13710"/>
                  <a:pt x="2022" y="13711"/>
                  <a:pt x="2022" y="13711"/>
                </a:cubicBezTo>
                <a:cubicBezTo>
                  <a:pt x="2022" y="13731"/>
                  <a:pt x="2023" y="13753"/>
                  <a:pt x="2022" y="13773"/>
                </a:cubicBezTo>
                <a:cubicBezTo>
                  <a:pt x="2022" y="13774"/>
                  <a:pt x="2022" y="13774"/>
                  <a:pt x="2022" y="13775"/>
                </a:cubicBezTo>
                <a:cubicBezTo>
                  <a:pt x="2022" y="13776"/>
                  <a:pt x="2022" y="13778"/>
                  <a:pt x="2022" y="13778"/>
                </a:cubicBezTo>
                <a:cubicBezTo>
                  <a:pt x="2022" y="13779"/>
                  <a:pt x="2022" y="13779"/>
                  <a:pt x="2022" y="13780"/>
                </a:cubicBezTo>
                <a:cubicBezTo>
                  <a:pt x="2022" y="13808"/>
                  <a:pt x="2020" y="13837"/>
                  <a:pt x="2018" y="13865"/>
                </a:cubicBezTo>
                <a:cubicBezTo>
                  <a:pt x="2017" y="13884"/>
                  <a:pt x="2017" y="13902"/>
                  <a:pt x="2016" y="13920"/>
                </a:cubicBezTo>
                <a:cubicBezTo>
                  <a:pt x="2015" y="13921"/>
                  <a:pt x="2014" y="13922"/>
                  <a:pt x="2014" y="13922"/>
                </a:cubicBezTo>
                <a:cubicBezTo>
                  <a:pt x="2014" y="13923"/>
                  <a:pt x="2014" y="13924"/>
                  <a:pt x="2014" y="13924"/>
                </a:cubicBezTo>
                <a:cubicBezTo>
                  <a:pt x="2012" y="13955"/>
                  <a:pt x="2010" y="13986"/>
                  <a:pt x="2006" y="14018"/>
                </a:cubicBezTo>
                <a:cubicBezTo>
                  <a:pt x="2006" y="14019"/>
                  <a:pt x="2006" y="14020"/>
                  <a:pt x="2006" y="14022"/>
                </a:cubicBezTo>
                <a:cubicBezTo>
                  <a:pt x="2005" y="14037"/>
                  <a:pt x="2003" y="14054"/>
                  <a:pt x="2001" y="14070"/>
                </a:cubicBezTo>
                <a:cubicBezTo>
                  <a:pt x="2001" y="14070"/>
                  <a:pt x="2000" y="14071"/>
                  <a:pt x="2000" y="14071"/>
                </a:cubicBezTo>
                <a:cubicBezTo>
                  <a:pt x="1995" y="14109"/>
                  <a:pt x="1990" y="14147"/>
                  <a:pt x="1984" y="14185"/>
                </a:cubicBezTo>
                <a:cubicBezTo>
                  <a:pt x="1984" y="14185"/>
                  <a:pt x="1984" y="14186"/>
                  <a:pt x="1984" y="14187"/>
                </a:cubicBezTo>
                <a:cubicBezTo>
                  <a:pt x="1984" y="14187"/>
                  <a:pt x="1984" y="14188"/>
                  <a:pt x="1984" y="14189"/>
                </a:cubicBezTo>
                <a:cubicBezTo>
                  <a:pt x="1983" y="14195"/>
                  <a:pt x="1981" y="14202"/>
                  <a:pt x="1980" y="14208"/>
                </a:cubicBezTo>
                <a:cubicBezTo>
                  <a:pt x="1972" y="14253"/>
                  <a:pt x="1964" y="14300"/>
                  <a:pt x="1955" y="14347"/>
                </a:cubicBezTo>
                <a:cubicBezTo>
                  <a:pt x="1954" y="14347"/>
                  <a:pt x="1955" y="14348"/>
                  <a:pt x="1955" y="14348"/>
                </a:cubicBezTo>
                <a:cubicBezTo>
                  <a:pt x="1900" y="14664"/>
                  <a:pt x="1800" y="14960"/>
                  <a:pt x="1588" y="15454"/>
                </a:cubicBezTo>
                <a:cubicBezTo>
                  <a:pt x="1587" y="15456"/>
                  <a:pt x="1587" y="15457"/>
                  <a:pt x="1586" y="15458"/>
                </a:cubicBezTo>
                <a:cubicBezTo>
                  <a:pt x="1586" y="15458"/>
                  <a:pt x="1586" y="15460"/>
                  <a:pt x="1586" y="15460"/>
                </a:cubicBezTo>
                <a:cubicBezTo>
                  <a:pt x="1586" y="15460"/>
                  <a:pt x="1585" y="15461"/>
                  <a:pt x="1585" y="15462"/>
                </a:cubicBezTo>
                <a:cubicBezTo>
                  <a:pt x="1551" y="15543"/>
                  <a:pt x="1515" y="15625"/>
                  <a:pt x="1476" y="15712"/>
                </a:cubicBezTo>
                <a:cubicBezTo>
                  <a:pt x="1467" y="15732"/>
                  <a:pt x="1458" y="15753"/>
                  <a:pt x="1448" y="15774"/>
                </a:cubicBezTo>
                <a:cubicBezTo>
                  <a:pt x="1446" y="15779"/>
                  <a:pt x="1443" y="15785"/>
                  <a:pt x="1440" y="15790"/>
                </a:cubicBezTo>
                <a:cubicBezTo>
                  <a:pt x="1398" y="15884"/>
                  <a:pt x="1356" y="15978"/>
                  <a:pt x="1307" y="16087"/>
                </a:cubicBezTo>
                <a:cubicBezTo>
                  <a:pt x="1149" y="16431"/>
                  <a:pt x="1042" y="16699"/>
                  <a:pt x="970" y="16941"/>
                </a:cubicBezTo>
                <a:cubicBezTo>
                  <a:pt x="952" y="17004"/>
                  <a:pt x="936" y="17066"/>
                  <a:pt x="922" y="17127"/>
                </a:cubicBezTo>
                <a:cubicBezTo>
                  <a:pt x="895" y="17250"/>
                  <a:pt x="875" y="17370"/>
                  <a:pt x="863" y="17498"/>
                </a:cubicBezTo>
                <a:cubicBezTo>
                  <a:pt x="856" y="17562"/>
                  <a:pt x="852" y="17630"/>
                  <a:pt x="848" y="17699"/>
                </a:cubicBezTo>
                <a:cubicBezTo>
                  <a:pt x="844" y="17775"/>
                  <a:pt x="843" y="17849"/>
                  <a:pt x="844" y="17926"/>
                </a:cubicBezTo>
                <a:cubicBezTo>
                  <a:pt x="844" y="17930"/>
                  <a:pt x="844" y="17936"/>
                  <a:pt x="844" y="17940"/>
                </a:cubicBezTo>
                <a:cubicBezTo>
                  <a:pt x="844" y="17941"/>
                  <a:pt x="844" y="17941"/>
                  <a:pt x="844" y="17942"/>
                </a:cubicBezTo>
                <a:cubicBezTo>
                  <a:pt x="844" y="17942"/>
                  <a:pt x="844" y="17944"/>
                  <a:pt x="844" y="17944"/>
                </a:cubicBezTo>
                <a:cubicBezTo>
                  <a:pt x="845" y="18021"/>
                  <a:pt x="848" y="18101"/>
                  <a:pt x="855" y="18180"/>
                </a:cubicBezTo>
                <a:cubicBezTo>
                  <a:pt x="894" y="18665"/>
                  <a:pt x="1034" y="19193"/>
                  <a:pt x="1303" y="19886"/>
                </a:cubicBezTo>
                <a:cubicBezTo>
                  <a:pt x="1303" y="19887"/>
                  <a:pt x="1304" y="19887"/>
                  <a:pt x="1304" y="19888"/>
                </a:cubicBezTo>
                <a:cubicBezTo>
                  <a:pt x="1305" y="19889"/>
                  <a:pt x="1305" y="19892"/>
                  <a:pt x="1305" y="19893"/>
                </a:cubicBezTo>
                <a:cubicBezTo>
                  <a:pt x="1307" y="19898"/>
                  <a:pt x="1309" y="19902"/>
                  <a:pt x="1311" y="19907"/>
                </a:cubicBezTo>
                <a:cubicBezTo>
                  <a:pt x="1311" y="19908"/>
                  <a:pt x="1312" y="19909"/>
                  <a:pt x="1312" y="19909"/>
                </a:cubicBezTo>
                <a:cubicBezTo>
                  <a:pt x="1312" y="19910"/>
                  <a:pt x="1312" y="19910"/>
                  <a:pt x="1312" y="19911"/>
                </a:cubicBezTo>
                <a:cubicBezTo>
                  <a:pt x="1312" y="19912"/>
                  <a:pt x="1314" y="19913"/>
                  <a:pt x="1315" y="19914"/>
                </a:cubicBezTo>
                <a:cubicBezTo>
                  <a:pt x="1321" y="19930"/>
                  <a:pt x="1325" y="19945"/>
                  <a:pt x="1332" y="19961"/>
                </a:cubicBezTo>
                <a:cubicBezTo>
                  <a:pt x="1410" y="20148"/>
                  <a:pt x="1466" y="20285"/>
                  <a:pt x="1519" y="20415"/>
                </a:cubicBezTo>
                <a:cubicBezTo>
                  <a:pt x="1519" y="20416"/>
                  <a:pt x="1520" y="20418"/>
                  <a:pt x="1520" y="20419"/>
                </a:cubicBezTo>
                <a:cubicBezTo>
                  <a:pt x="1520" y="20419"/>
                  <a:pt x="1521" y="20420"/>
                  <a:pt x="1521" y="20421"/>
                </a:cubicBezTo>
                <a:cubicBezTo>
                  <a:pt x="1522" y="20422"/>
                  <a:pt x="1523" y="20426"/>
                  <a:pt x="1524" y="20428"/>
                </a:cubicBezTo>
                <a:cubicBezTo>
                  <a:pt x="1543" y="20472"/>
                  <a:pt x="1558" y="20512"/>
                  <a:pt x="1578" y="20557"/>
                </a:cubicBezTo>
                <a:cubicBezTo>
                  <a:pt x="1599" y="20604"/>
                  <a:pt x="1617" y="20654"/>
                  <a:pt x="1635" y="20703"/>
                </a:cubicBezTo>
                <a:cubicBezTo>
                  <a:pt x="1636" y="20704"/>
                  <a:pt x="1636" y="20704"/>
                  <a:pt x="1637" y="20705"/>
                </a:cubicBezTo>
                <a:cubicBezTo>
                  <a:pt x="1637" y="20706"/>
                  <a:pt x="1637" y="20707"/>
                  <a:pt x="1638" y="20708"/>
                </a:cubicBezTo>
                <a:cubicBezTo>
                  <a:pt x="1639" y="20711"/>
                  <a:pt x="1640" y="20714"/>
                  <a:pt x="1641" y="20717"/>
                </a:cubicBezTo>
                <a:cubicBezTo>
                  <a:pt x="1641" y="20718"/>
                  <a:pt x="1642" y="20720"/>
                  <a:pt x="1642" y="20721"/>
                </a:cubicBezTo>
                <a:cubicBezTo>
                  <a:pt x="1642" y="20722"/>
                  <a:pt x="1643" y="20723"/>
                  <a:pt x="1643" y="20724"/>
                </a:cubicBezTo>
                <a:cubicBezTo>
                  <a:pt x="1659" y="20768"/>
                  <a:pt x="1672" y="20811"/>
                  <a:pt x="1684" y="20852"/>
                </a:cubicBezTo>
                <a:cubicBezTo>
                  <a:pt x="1685" y="20853"/>
                  <a:pt x="1685" y="20854"/>
                  <a:pt x="1686" y="20856"/>
                </a:cubicBezTo>
                <a:cubicBezTo>
                  <a:pt x="1686" y="20857"/>
                  <a:pt x="1685" y="20858"/>
                  <a:pt x="1686" y="20859"/>
                </a:cubicBezTo>
                <a:cubicBezTo>
                  <a:pt x="1743" y="21038"/>
                  <a:pt x="1748" y="21121"/>
                  <a:pt x="1727" y="21198"/>
                </a:cubicBezTo>
                <a:cubicBezTo>
                  <a:pt x="1641" y="21500"/>
                  <a:pt x="1374" y="21600"/>
                  <a:pt x="1209" y="21392"/>
                </a:cubicBezTo>
                <a:cubicBezTo>
                  <a:pt x="1157" y="21327"/>
                  <a:pt x="1115" y="21295"/>
                  <a:pt x="1116" y="21322"/>
                </a:cubicBezTo>
                <a:cubicBezTo>
                  <a:pt x="1116" y="21327"/>
                  <a:pt x="1117" y="21332"/>
                  <a:pt x="1117" y="21337"/>
                </a:cubicBezTo>
                <a:cubicBezTo>
                  <a:pt x="1126" y="21355"/>
                  <a:pt x="1137" y="21375"/>
                  <a:pt x="1149" y="21395"/>
                </a:cubicBezTo>
                <a:cubicBezTo>
                  <a:pt x="1150" y="21398"/>
                  <a:pt x="1150" y="21400"/>
                  <a:pt x="1152" y="21402"/>
                </a:cubicBezTo>
                <a:cubicBezTo>
                  <a:pt x="1165" y="21424"/>
                  <a:pt x="1180" y="21445"/>
                  <a:pt x="1195" y="21466"/>
                </a:cubicBezTo>
                <a:cubicBezTo>
                  <a:pt x="1209" y="21484"/>
                  <a:pt x="1223" y="21502"/>
                  <a:pt x="1238" y="21516"/>
                </a:cubicBezTo>
                <a:cubicBezTo>
                  <a:pt x="1242" y="21521"/>
                  <a:pt x="1247" y="21524"/>
                  <a:pt x="1252" y="21528"/>
                </a:cubicBezTo>
                <a:cubicBezTo>
                  <a:pt x="1253" y="21529"/>
                  <a:pt x="1254" y="21529"/>
                  <a:pt x="1255" y="21530"/>
                </a:cubicBezTo>
                <a:cubicBezTo>
                  <a:pt x="1264" y="21538"/>
                  <a:pt x="1273" y="21547"/>
                  <a:pt x="1283" y="21553"/>
                </a:cubicBezTo>
                <a:cubicBezTo>
                  <a:pt x="1283" y="21553"/>
                  <a:pt x="1284" y="21555"/>
                  <a:pt x="1284" y="21555"/>
                </a:cubicBezTo>
                <a:cubicBezTo>
                  <a:pt x="1291" y="21560"/>
                  <a:pt x="1297" y="21562"/>
                  <a:pt x="1304" y="21566"/>
                </a:cubicBezTo>
                <a:cubicBezTo>
                  <a:pt x="1308" y="21568"/>
                  <a:pt x="1312" y="21571"/>
                  <a:pt x="1316" y="21573"/>
                </a:cubicBezTo>
                <a:cubicBezTo>
                  <a:pt x="1320" y="21575"/>
                  <a:pt x="1324" y="21578"/>
                  <a:pt x="1328" y="21580"/>
                </a:cubicBezTo>
                <a:cubicBezTo>
                  <a:pt x="1337" y="21584"/>
                  <a:pt x="1345" y="21586"/>
                  <a:pt x="1354" y="21589"/>
                </a:cubicBezTo>
                <a:cubicBezTo>
                  <a:pt x="1359" y="21590"/>
                  <a:pt x="1365" y="21591"/>
                  <a:pt x="1370" y="21592"/>
                </a:cubicBezTo>
                <a:cubicBezTo>
                  <a:pt x="1372" y="21593"/>
                  <a:pt x="1374" y="21594"/>
                  <a:pt x="1375" y="21594"/>
                </a:cubicBezTo>
                <a:cubicBezTo>
                  <a:pt x="1376" y="21594"/>
                  <a:pt x="1376" y="21594"/>
                  <a:pt x="1377" y="21594"/>
                </a:cubicBezTo>
                <a:cubicBezTo>
                  <a:pt x="1386" y="21596"/>
                  <a:pt x="1396" y="21599"/>
                  <a:pt x="1406" y="21599"/>
                </a:cubicBezTo>
                <a:lnTo>
                  <a:pt x="1423" y="21599"/>
                </a:lnTo>
                <a:cubicBezTo>
                  <a:pt x="1444" y="21600"/>
                  <a:pt x="1465" y="21597"/>
                  <a:pt x="1487" y="21592"/>
                </a:cubicBezTo>
                <a:cubicBezTo>
                  <a:pt x="1488" y="21592"/>
                  <a:pt x="1488" y="21593"/>
                  <a:pt x="1489" y="21592"/>
                </a:cubicBezTo>
                <a:cubicBezTo>
                  <a:pt x="1490" y="21592"/>
                  <a:pt x="1491" y="21592"/>
                  <a:pt x="1492" y="21592"/>
                </a:cubicBezTo>
                <a:cubicBezTo>
                  <a:pt x="1515" y="21587"/>
                  <a:pt x="1537" y="21578"/>
                  <a:pt x="1561" y="21567"/>
                </a:cubicBezTo>
                <a:cubicBezTo>
                  <a:pt x="1569" y="21564"/>
                  <a:pt x="1576" y="21561"/>
                  <a:pt x="1584" y="21557"/>
                </a:cubicBezTo>
                <a:cubicBezTo>
                  <a:pt x="1584" y="21557"/>
                  <a:pt x="1584" y="21557"/>
                  <a:pt x="1585" y="21557"/>
                </a:cubicBezTo>
                <a:cubicBezTo>
                  <a:pt x="1585" y="21557"/>
                  <a:pt x="1586" y="21555"/>
                  <a:pt x="1586" y="21555"/>
                </a:cubicBezTo>
                <a:cubicBezTo>
                  <a:pt x="1587" y="21555"/>
                  <a:pt x="1587" y="21555"/>
                  <a:pt x="1588" y="21555"/>
                </a:cubicBezTo>
                <a:cubicBezTo>
                  <a:pt x="1588" y="21555"/>
                  <a:pt x="1588" y="21555"/>
                  <a:pt x="1589" y="21555"/>
                </a:cubicBezTo>
                <a:cubicBezTo>
                  <a:pt x="1606" y="21546"/>
                  <a:pt x="1622" y="21535"/>
                  <a:pt x="1639" y="21523"/>
                </a:cubicBezTo>
                <a:cubicBezTo>
                  <a:pt x="1659" y="21510"/>
                  <a:pt x="1675" y="21496"/>
                  <a:pt x="1691" y="21482"/>
                </a:cubicBezTo>
                <a:cubicBezTo>
                  <a:pt x="1706" y="21468"/>
                  <a:pt x="1720" y="21455"/>
                  <a:pt x="1732" y="21440"/>
                </a:cubicBezTo>
                <a:cubicBezTo>
                  <a:pt x="1744" y="21424"/>
                  <a:pt x="1754" y="21408"/>
                  <a:pt x="1762" y="21390"/>
                </a:cubicBezTo>
                <a:cubicBezTo>
                  <a:pt x="1771" y="21372"/>
                  <a:pt x="1779" y="21353"/>
                  <a:pt x="1785" y="21331"/>
                </a:cubicBezTo>
                <a:cubicBezTo>
                  <a:pt x="1792" y="21281"/>
                  <a:pt x="1796" y="21216"/>
                  <a:pt x="1800" y="21116"/>
                </a:cubicBezTo>
                <a:cubicBezTo>
                  <a:pt x="1802" y="21033"/>
                  <a:pt x="1802" y="20966"/>
                  <a:pt x="1794" y="20898"/>
                </a:cubicBezTo>
                <a:cubicBezTo>
                  <a:pt x="1794" y="20898"/>
                  <a:pt x="1794" y="20897"/>
                  <a:pt x="1794" y="20896"/>
                </a:cubicBezTo>
                <a:cubicBezTo>
                  <a:pt x="1787" y="20860"/>
                  <a:pt x="1777" y="20819"/>
                  <a:pt x="1764" y="20772"/>
                </a:cubicBezTo>
                <a:cubicBezTo>
                  <a:pt x="1764" y="20771"/>
                  <a:pt x="1763" y="20771"/>
                  <a:pt x="1762" y="20770"/>
                </a:cubicBezTo>
                <a:cubicBezTo>
                  <a:pt x="1762" y="20770"/>
                  <a:pt x="1763" y="20769"/>
                  <a:pt x="1762" y="20769"/>
                </a:cubicBezTo>
                <a:cubicBezTo>
                  <a:pt x="1762" y="20767"/>
                  <a:pt x="1762" y="20766"/>
                  <a:pt x="1761" y="20765"/>
                </a:cubicBezTo>
                <a:cubicBezTo>
                  <a:pt x="1749" y="20721"/>
                  <a:pt x="1733" y="20671"/>
                  <a:pt x="1716" y="20618"/>
                </a:cubicBezTo>
                <a:cubicBezTo>
                  <a:pt x="1716" y="20617"/>
                  <a:pt x="1716" y="20616"/>
                  <a:pt x="1716" y="20616"/>
                </a:cubicBezTo>
                <a:cubicBezTo>
                  <a:pt x="1716" y="20615"/>
                  <a:pt x="1715" y="20615"/>
                  <a:pt x="1715" y="20614"/>
                </a:cubicBezTo>
                <a:cubicBezTo>
                  <a:pt x="1700" y="20568"/>
                  <a:pt x="1680" y="20512"/>
                  <a:pt x="1662" y="20458"/>
                </a:cubicBezTo>
                <a:cubicBezTo>
                  <a:pt x="1655" y="20438"/>
                  <a:pt x="1650" y="20422"/>
                  <a:pt x="1643" y="20401"/>
                </a:cubicBezTo>
                <a:cubicBezTo>
                  <a:pt x="1618" y="20329"/>
                  <a:pt x="1589" y="20251"/>
                  <a:pt x="1558" y="20167"/>
                </a:cubicBezTo>
                <a:cubicBezTo>
                  <a:pt x="1558" y="20165"/>
                  <a:pt x="1558" y="20162"/>
                  <a:pt x="1557" y="20160"/>
                </a:cubicBezTo>
                <a:cubicBezTo>
                  <a:pt x="1557" y="20159"/>
                  <a:pt x="1556" y="20160"/>
                  <a:pt x="1556" y="20160"/>
                </a:cubicBezTo>
                <a:cubicBezTo>
                  <a:pt x="1555" y="20159"/>
                  <a:pt x="1556" y="20158"/>
                  <a:pt x="1556" y="20158"/>
                </a:cubicBezTo>
                <a:cubicBezTo>
                  <a:pt x="1555" y="20156"/>
                  <a:pt x="1554" y="20154"/>
                  <a:pt x="1553" y="20152"/>
                </a:cubicBezTo>
                <a:cubicBezTo>
                  <a:pt x="1552" y="20149"/>
                  <a:pt x="1550" y="20144"/>
                  <a:pt x="1549" y="20140"/>
                </a:cubicBezTo>
                <a:cubicBezTo>
                  <a:pt x="1528" y="20085"/>
                  <a:pt x="1513" y="20045"/>
                  <a:pt x="1485" y="19975"/>
                </a:cubicBezTo>
                <a:cubicBezTo>
                  <a:pt x="1082" y="18944"/>
                  <a:pt x="977" y="18473"/>
                  <a:pt x="1002" y="17816"/>
                </a:cubicBezTo>
                <a:cubicBezTo>
                  <a:pt x="1010" y="17588"/>
                  <a:pt x="1030" y="17400"/>
                  <a:pt x="1075" y="17207"/>
                </a:cubicBezTo>
                <a:cubicBezTo>
                  <a:pt x="1075" y="17207"/>
                  <a:pt x="1076" y="17205"/>
                  <a:pt x="1076" y="17205"/>
                </a:cubicBezTo>
                <a:cubicBezTo>
                  <a:pt x="1076" y="17205"/>
                  <a:pt x="1076" y="17204"/>
                  <a:pt x="1076" y="17203"/>
                </a:cubicBezTo>
                <a:cubicBezTo>
                  <a:pt x="1076" y="17202"/>
                  <a:pt x="1076" y="17201"/>
                  <a:pt x="1076" y="17200"/>
                </a:cubicBezTo>
                <a:cubicBezTo>
                  <a:pt x="1081" y="17177"/>
                  <a:pt x="1088" y="17155"/>
                  <a:pt x="1093" y="17132"/>
                </a:cubicBezTo>
                <a:cubicBezTo>
                  <a:pt x="1100" y="17103"/>
                  <a:pt x="1107" y="17073"/>
                  <a:pt x="1116" y="17044"/>
                </a:cubicBezTo>
                <a:cubicBezTo>
                  <a:pt x="1123" y="17019"/>
                  <a:pt x="1130" y="16994"/>
                  <a:pt x="1138" y="16969"/>
                </a:cubicBezTo>
                <a:cubicBezTo>
                  <a:pt x="1153" y="16922"/>
                  <a:pt x="1169" y="16873"/>
                  <a:pt x="1187" y="16823"/>
                </a:cubicBezTo>
                <a:cubicBezTo>
                  <a:pt x="1187" y="16823"/>
                  <a:pt x="1187" y="16822"/>
                  <a:pt x="1187" y="16822"/>
                </a:cubicBezTo>
                <a:cubicBezTo>
                  <a:pt x="1195" y="16802"/>
                  <a:pt x="1203" y="16780"/>
                  <a:pt x="1211" y="16759"/>
                </a:cubicBezTo>
                <a:cubicBezTo>
                  <a:pt x="1212" y="16758"/>
                  <a:pt x="1212" y="16757"/>
                  <a:pt x="1212" y="16756"/>
                </a:cubicBezTo>
                <a:cubicBezTo>
                  <a:pt x="1214" y="16752"/>
                  <a:pt x="1216" y="16747"/>
                  <a:pt x="1218" y="16743"/>
                </a:cubicBezTo>
                <a:cubicBezTo>
                  <a:pt x="1218" y="16743"/>
                  <a:pt x="1217" y="16742"/>
                  <a:pt x="1218" y="16742"/>
                </a:cubicBezTo>
                <a:cubicBezTo>
                  <a:pt x="1218" y="16741"/>
                  <a:pt x="1219" y="16741"/>
                  <a:pt x="1219" y="16740"/>
                </a:cubicBezTo>
                <a:cubicBezTo>
                  <a:pt x="1221" y="16735"/>
                  <a:pt x="1224" y="16729"/>
                  <a:pt x="1226" y="16724"/>
                </a:cubicBezTo>
                <a:cubicBezTo>
                  <a:pt x="1233" y="16705"/>
                  <a:pt x="1242" y="16685"/>
                  <a:pt x="1250" y="16665"/>
                </a:cubicBezTo>
                <a:cubicBezTo>
                  <a:pt x="1276" y="16601"/>
                  <a:pt x="1306" y="16534"/>
                  <a:pt x="1338" y="16461"/>
                </a:cubicBezTo>
                <a:cubicBezTo>
                  <a:pt x="1338" y="16461"/>
                  <a:pt x="1338" y="16460"/>
                  <a:pt x="1338" y="16459"/>
                </a:cubicBezTo>
                <a:cubicBezTo>
                  <a:pt x="1339" y="16458"/>
                  <a:pt x="1339" y="16457"/>
                  <a:pt x="1340" y="16456"/>
                </a:cubicBezTo>
                <a:cubicBezTo>
                  <a:pt x="1353" y="16427"/>
                  <a:pt x="1367" y="16398"/>
                  <a:pt x="1381" y="16367"/>
                </a:cubicBezTo>
                <a:cubicBezTo>
                  <a:pt x="1381" y="16366"/>
                  <a:pt x="1381" y="16363"/>
                  <a:pt x="1382" y="16362"/>
                </a:cubicBezTo>
                <a:cubicBezTo>
                  <a:pt x="1382" y="16361"/>
                  <a:pt x="1383" y="16360"/>
                  <a:pt x="1383" y="16360"/>
                </a:cubicBezTo>
                <a:cubicBezTo>
                  <a:pt x="1429" y="16262"/>
                  <a:pt x="1478" y="16156"/>
                  <a:pt x="1536" y="16039"/>
                </a:cubicBezTo>
                <a:cubicBezTo>
                  <a:pt x="1559" y="15991"/>
                  <a:pt x="1578" y="15951"/>
                  <a:pt x="1599" y="15907"/>
                </a:cubicBezTo>
                <a:cubicBezTo>
                  <a:pt x="1848" y="15383"/>
                  <a:pt x="1997" y="14990"/>
                  <a:pt x="2087" y="14593"/>
                </a:cubicBezTo>
                <a:cubicBezTo>
                  <a:pt x="2087" y="14592"/>
                  <a:pt x="2087" y="14591"/>
                  <a:pt x="2087" y="14590"/>
                </a:cubicBezTo>
                <a:cubicBezTo>
                  <a:pt x="2095" y="14551"/>
                  <a:pt x="2104" y="14514"/>
                  <a:pt x="2112" y="14473"/>
                </a:cubicBezTo>
                <a:cubicBezTo>
                  <a:pt x="2125" y="14405"/>
                  <a:pt x="2135" y="14339"/>
                  <a:pt x="2145" y="14274"/>
                </a:cubicBezTo>
                <a:cubicBezTo>
                  <a:pt x="2145" y="14273"/>
                  <a:pt x="2145" y="14272"/>
                  <a:pt x="2145" y="14272"/>
                </a:cubicBezTo>
                <a:cubicBezTo>
                  <a:pt x="2145" y="14272"/>
                  <a:pt x="2147" y="14270"/>
                  <a:pt x="2147" y="14270"/>
                </a:cubicBezTo>
                <a:cubicBezTo>
                  <a:pt x="2150" y="14249"/>
                  <a:pt x="2152" y="14230"/>
                  <a:pt x="2155" y="14210"/>
                </a:cubicBezTo>
                <a:cubicBezTo>
                  <a:pt x="2155" y="14210"/>
                  <a:pt x="2155" y="14208"/>
                  <a:pt x="2155" y="14208"/>
                </a:cubicBezTo>
                <a:cubicBezTo>
                  <a:pt x="2162" y="14153"/>
                  <a:pt x="2169" y="14100"/>
                  <a:pt x="2175" y="14047"/>
                </a:cubicBezTo>
                <a:cubicBezTo>
                  <a:pt x="2176" y="14034"/>
                  <a:pt x="2177" y="14021"/>
                  <a:pt x="2179" y="14009"/>
                </a:cubicBezTo>
                <a:cubicBezTo>
                  <a:pt x="2185" y="13945"/>
                  <a:pt x="2190" y="13883"/>
                  <a:pt x="2193" y="13819"/>
                </a:cubicBezTo>
                <a:cubicBezTo>
                  <a:pt x="2193" y="13819"/>
                  <a:pt x="2193" y="13818"/>
                  <a:pt x="2193" y="13817"/>
                </a:cubicBezTo>
                <a:cubicBezTo>
                  <a:pt x="2193" y="13817"/>
                  <a:pt x="2193" y="13816"/>
                  <a:pt x="2193" y="13816"/>
                </a:cubicBezTo>
                <a:cubicBezTo>
                  <a:pt x="2194" y="13800"/>
                  <a:pt x="2194" y="13785"/>
                  <a:pt x="2194" y="13770"/>
                </a:cubicBezTo>
                <a:cubicBezTo>
                  <a:pt x="2194" y="13768"/>
                  <a:pt x="2194" y="13767"/>
                  <a:pt x="2194" y="13766"/>
                </a:cubicBezTo>
                <a:cubicBezTo>
                  <a:pt x="2196" y="13717"/>
                  <a:pt x="2196" y="13669"/>
                  <a:pt x="2196" y="13620"/>
                </a:cubicBezTo>
                <a:cubicBezTo>
                  <a:pt x="2196" y="13620"/>
                  <a:pt x="2196" y="13619"/>
                  <a:pt x="2196" y="13619"/>
                </a:cubicBezTo>
                <a:cubicBezTo>
                  <a:pt x="2196" y="13618"/>
                  <a:pt x="2196" y="13616"/>
                  <a:pt x="2196" y="13615"/>
                </a:cubicBezTo>
                <a:cubicBezTo>
                  <a:pt x="2196" y="13598"/>
                  <a:pt x="2196" y="13581"/>
                  <a:pt x="2196" y="13564"/>
                </a:cubicBezTo>
                <a:cubicBezTo>
                  <a:pt x="2195" y="13513"/>
                  <a:pt x="2191" y="13462"/>
                  <a:pt x="2188" y="13411"/>
                </a:cubicBezTo>
                <a:cubicBezTo>
                  <a:pt x="2188" y="13409"/>
                  <a:pt x="2188" y="13409"/>
                  <a:pt x="2188" y="13407"/>
                </a:cubicBezTo>
                <a:cubicBezTo>
                  <a:pt x="2188" y="13407"/>
                  <a:pt x="2188" y="13405"/>
                  <a:pt x="2188" y="13404"/>
                </a:cubicBezTo>
                <a:cubicBezTo>
                  <a:pt x="2188" y="13403"/>
                  <a:pt x="2188" y="13403"/>
                  <a:pt x="2188" y="13402"/>
                </a:cubicBezTo>
                <a:cubicBezTo>
                  <a:pt x="2187" y="13391"/>
                  <a:pt x="2187" y="13379"/>
                  <a:pt x="2186" y="13368"/>
                </a:cubicBezTo>
                <a:cubicBezTo>
                  <a:pt x="2182" y="13304"/>
                  <a:pt x="2174" y="13240"/>
                  <a:pt x="2165" y="13175"/>
                </a:cubicBezTo>
                <a:cubicBezTo>
                  <a:pt x="2165" y="13172"/>
                  <a:pt x="2164" y="13169"/>
                  <a:pt x="2164" y="13166"/>
                </a:cubicBezTo>
                <a:cubicBezTo>
                  <a:pt x="2164" y="13164"/>
                  <a:pt x="2164" y="13162"/>
                  <a:pt x="2164" y="13161"/>
                </a:cubicBezTo>
                <a:cubicBezTo>
                  <a:pt x="2164" y="13159"/>
                  <a:pt x="2163" y="13158"/>
                  <a:pt x="2163" y="13157"/>
                </a:cubicBezTo>
                <a:cubicBezTo>
                  <a:pt x="2162" y="13156"/>
                  <a:pt x="2163" y="13155"/>
                  <a:pt x="2163" y="13153"/>
                </a:cubicBezTo>
                <a:cubicBezTo>
                  <a:pt x="2161" y="13144"/>
                  <a:pt x="2160" y="13136"/>
                  <a:pt x="2159" y="13127"/>
                </a:cubicBezTo>
                <a:cubicBezTo>
                  <a:pt x="2158" y="13125"/>
                  <a:pt x="2159" y="13123"/>
                  <a:pt x="2159" y="13121"/>
                </a:cubicBezTo>
                <a:cubicBezTo>
                  <a:pt x="2158" y="13119"/>
                  <a:pt x="2158" y="13116"/>
                  <a:pt x="2157" y="13114"/>
                </a:cubicBezTo>
                <a:cubicBezTo>
                  <a:pt x="2150" y="13064"/>
                  <a:pt x="2142" y="13013"/>
                  <a:pt x="2132" y="12962"/>
                </a:cubicBezTo>
                <a:cubicBezTo>
                  <a:pt x="2129" y="12947"/>
                  <a:pt x="2127" y="12932"/>
                  <a:pt x="2124" y="12917"/>
                </a:cubicBezTo>
                <a:cubicBezTo>
                  <a:pt x="2111" y="12851"/>
                  <a:pt x="2097" y="12782"/>
                  <a:pt x="2080" y="12713"/>
                </a:cubicBezTo>
                <a:cubicBezTo>
                  <a:pt x="2080" y="12712"/>
                  <a:pt x="2079" y="12712"/>
                  <a:pt x="2079" y="12711"/>
                </a:cubicBezTo>
                <a:cubicBezTo>
                  <a:pt x="2079" y="12709"/>
                  <a:pt x="2078" y="12708"/>
                  <a:pt x="2078" y="12706"/>
                </a:cubicBezTo>
                <a:cubicBezTo>
                  <a:pt x="2078" y="12705"/>
                  <a:pt x="2078" y="12705"/>
                  <a:pt x="2078" y="12704"/>
                </a:cubicBezTo>
                <a:cubicBezTo>
                  <a:pt x="2068" y="12665"/>
                  <a:pt x="2058" y="12623"/>
                  <a:pt x="2047" y="12584"/>
                </a:cubicBezTo>
                <a:cubicBezTo>
                  <a:pt x="1976" y="12322"/>
                  <a:pt x="1877" y="12033"/>
                  <a:pt x="1749" y="11696"/>
                </a:cubicBezTo>
                <a:cubicBezTo>
                  <a:pt x="1682" y="11519"/>
                  <a:pt x="1625" y="11361"/>
                  <a:pt x="1588" y="11248"/>
                </a:cubicBezTo>
                <a:lnTo>
                  <a:pt x="1586" y="11247"/>
                </a:lnTo>
                <a:lnTo>
                  <a:pt x="1586" y="11245"/>
                </a:lnTo>
                <a:lnTo>
                  <a:pt x="1585" y="11243"/>
                </a:lnTo>
                <a:lnTo>
                  <a:pt x="1585" y="11239"/>
                </a:lnTo>
                <a:lnTo>
                  <a:pt x="1584" y="11238"/>
                </a:lnTo>
                <a:lnTo>
                  <a:pt x="1568" y="11197"/>
                </a:lnTo>
                <a:lnTo>
                  <a:pt x="1569" y="11195"/>
                </a:lnTo>
                <a:cubicBezTo>
                  <a:pt x="1553" y="11146"/>
                  <a:pt x="1541" y="11107"/>
                  <a:pt x="1541" y="11097"/>
                </a:cubicBezTo>
                <a:cubicBezTo>
                  <a:pt x="1541" y="11068"/>
                  <a:pt x="1576" y="11044"/>
                  <a:pt x="1621" y="11044"/>
                </a:cubicBezTo>
                <a:cubicBezTo>
                  <a:pt x="1724" y="11044"/>
                  <a:pt x="2180" y="10286"/>
                  <a:pt x="2373" y="9798"/>
                </a:cubicBezTo>
                <a:cubicBezTo>
                  <a:pt x="2374" y="9796"/>
                  <a:pt x="2375" y="9794"/>
                  <a:pt x="2376" y="9792"/>
                </a:cubicBezTo>
                <a:cubicBezTo>
                  <a:pt x="2376" y="9792"/>
                  <a:pt x="2376" y="9791"/>
                  <a:pt x="2376" y="9791"/>
                </a:cubicBezTo>
                <a:cubicBezTo>
                  <a:pt x="2377" y="9788"/>
                  <a:pt x="2379" y="9784"/>
                  <a:pt x="2380" y="9782"/>
                </a:cubicBezTo>
                <a:cubicBezTo>
                  <a:pt x="2382" y="9775"/>
                  <a:pt x="2386" y="9770"/>
                  <a:pt x="2388" y="9764"/>
                </a:cubicBezTo>
                <a:cubicBezTo>
                  <a:pt x="2388" y="9763"/>
                  <a:pt x="2389" y="9762"/>
                  <a:pt x="2389" y="9760"/>
                </a:cubicBezTo>
                <a:cubicBezTo>
                  <a:pt x="2402" y="9726"/>
                  <a:pt x="2413" y="9695"/>
                  <a:pt x="2425" y="9663"/>
                </a:cubicBezTo>
                <a:cubicBezTo>
                  <a:pt x="2425" y="9663"/>
                  <a:pt x="2425" y="9661"/>
                  <a:pt x="2425" y="9661"/>
                </a:cubicBezTo>
                <a:cubicBezTo>
                  <a:pt x="2426" y="9659"/>
                  <a:pt x="2427" y="9658"/>
                  <a:pt x="2428" y="9656"/>
                </a:cubicBezTo>
                <a:cubicBezTo>
                  <a:pt x="2428" y="9655"/>
                  <a:pt x="2429" y="9653"/>
                  <a:pt x="2429" y="9652"/>
                </a:cubicBezTo>
                <a:cubicBezTo>
                  <a:pt x="2452" y="9590"/>
                  <a:pt x="2473" y="9528"/>
                  <a:pt x="2493" y="9466"/>
                </a:cubicBezTo>
                <a:cubicBezTo>
                  <a:pt x="2493" y="9465"/>
                  <a:pt x="2492" y="9464"/>
                  <a:pt x="2493" y="9464"/>
                </a:cubicBezTo>
                <a:cubicBezTo>
                  <a:pt x="2493" y="9462"/>
                  <a:pt x="2495" y="9460"/>
                  <a:pt x="2495" y="9459"/>
                </a:cubicBezTo>
                <a:cubicBezTo>
                  <a:pt x="2498" y="9450"/>
                  <a:pt x="2499" y="9442"/>
                  <a:pt x="2502" y="9434"/>
                </a:cubicBezTo>
                <a:cubicBezTo>
                  <a:pt x="2520" y="9376"/>
                  <a:pt x="2537" y="9318"/>
                  <a:pt x="2552" y="9260"/>
                </a:cubicBezTo>
                <a:cubicBezTo>
                  <a:pt x="2553" y="9259"/>
                  <a:pt x="2553" y="9258"/>
                  <a:pt x="2554" y="9258"/>
                </a:cubicBezTo>
                <a:cubicBezTo>
                  <a:pt x="2557" y="9246"/>
                  <a:pt x="2559" y="9236"/>
                  <a:pt x="2561" y="9224"/>
                </a:cubicBezTo>
                <a:cubicBezTo>
                  <a:pt x="2576" y="9168"/>
                  <a:pt x="2589" y="9113"/>
                  <a:pt x="2601" y="9057"/>
                </a:cubicBezTo>
                <a:cubicBezTo>
                  <a:pt x="2602" y="9054"/>
                  <a:pt x="2603" y="9052"/>
                  <a:pt x="2604" y="9049"/>
                </a:cubicBezTo>
                <a:cubicBezTo>
                  <a:pt x="2605" y="9045"/>
                  <a:pt x="2604" y="9041"/>
                  <a:pt x="2605" y="9038"/>
                </a:cubicBezTo>
                <a:cubicBezTo>
                  <a:pt x="2606" y="9034"/>
                  <a:pt x="2607" y="9031"/>
                  <a:pt x="2608" y="9027"/>
                </a:cubicBezTo>
                <a:cubicBezTo>
                  <a:pt x="2608" y="9026"/>
                  <a:pt x="2609" y="9023"/>
                  <a:pt x="2609" y="9022"/>
                </a:cubicBezTo>
                <a:cubicBezTo>
                  <a:pt x="2609" y="9020"/>
                  <a:pt x="2610" y="9020"/>
                  <a:pt x="2610" y="9018"/>
                </a:cubicBezTo>
                <a:cubicBezTo>
                  <a:pt x="2611" y="9018"/>
                  <a:pt x="2610" y="9017"/>
                  <a:pt x="2610" y="9017"/>
                </a:cubicBezTo>
                <a:cubicBezTo>
                  <a:pt x="2611" y="9016"/>
                  <a:pt x="2610" y="9014"/>
                  <a:pt x="2610" y="9013"/>
                </a:cubicBezTo>
                <a:cubicBezTo>
                  <a:pt x="2624" y="8949"/>
                  <a:pt x="2637" y="8886"/>
                  <a:pt x="2646" y="8823"/>
                </a:cubicBezTo>
                <a:cubicBezTo>
                  <a:pt x="2665" y="8671"/>
                  <a:pt x="2672" y="8511"/>
                  <a:pt x="2671" y="8324"/>
                </a:cubicBezTo>
                <a:cubicBezTo>
                  <a:pt x="2671" y="8125"/>
                  <a:pt x="2657" y="7942"/>
                  <a:pt x="2628" y="7763"/>
                </a:cubicBezTo>
                <a:cubicBezTo>
                  <a:pt x="2628" y="7763"/>
                  <a:pt x="2628" y="7762"/>
                  <a:pt x="2628" y="7761"/>
                </a:cubicBezTo>
                <a:cubicBezTo>
                  <a:pt x="2627" y="7758"/>
                  <a:pt x="2626" y="7757"/>
                  <a:pt x="2625" y="7754"/>
                </a:cubicBezTo>
                <a:cubicBezTo>
                  <a:pt x="2625" y="7754"/>
                  <a:pt x="2625" y="7753"/>
                  <a:pt x="2625" y="7752"/>
                </a:cubicBezTo>
                <a:cubicBezTo>
                  <a:pt x="2625" y="7752"/>
                  <a:pt x="2625" y="7751"/>
                  <a:pt x="2625" y="7751"/>
                </a:cubicBezTo>
                <a:cubicBezTo>
                  <a:pt x="2625" y="7750"/>
                  <a:pt x="2624" y="7749"/>
                  <a:pt x="2624" y="7749"/>
                </a:cubicBezTo>
                <a:cubicBezTo>
                  <a:pt x="2609" y="7682"/>
                  <a:pt x="2590" y="7613"/>
                  <a:pt x="2569" y="7541"/>
                </a:cubicBezTo>
                <a:cubicBezTo>
                  <a:pt x="2569" y="7541"/>
                  <a:pt x="2569" y="7540"/>
                  <a:pt x="2569" y="7539"/>
                </a:cubicBezTo>
                <a:cubicBezTo>
                  <a:pt x="2569" y="7539"/>
                  <a:pt x="2570" y="7538"/>
                  <a:pt x="2569" y="7538"/>
                </a:cubicBezTo>
                <a:cubicBezTo>
                  <a:pt x="2564" y="7518"/>
                  <a:pt x="2557" y="7497"/>
                  <a:pt x="2551" y="7477"/>
                </a:cubicBezTo>
                <a:cubicBezTo>
                  <a:pt x="2550" y="7475"/>
                  <a:pt x="2550" y="7474"/>
                  <a:pt x="2550" y="7472"/>
                </a:cubicBezTo>
                <a:cubicBezTo>
                  <a:pt x="2532" y="7414"/>
                  <a:pt x="2512" y="7355"/>
                  <a:pt x="2491" y="7296"/>
                </a:cubicBezTo>
                <a:cubicBezTo>
                  <a:pt x="2483" y="7272"/>
                  <a:pt x="2475" y="7247"/>
                  <a:pt x="2466" y="7223"/>
                </a:cubicBezTo>
                <a:cubicBezTo>
                  <a:pt x="2466" y="7222"/>
                  <a:pt x="2465" y="7219"/>
                  <a:pt x="2465" y="7218"/>
                </a:cubicBezTo>
                <a:cubicBezTo>
                  <a:pt x="2465" y="7218"/>
                  <a:pt x="2465" y="7217"/>
                  <a:pt x="2465" y="7216"/>
                </a:cubicBezTo>
                <a:cubicBezTo>
                  <a:pt x="2446" y="7164"/>
                  <a:pt x="2424" y="7112"/>
                  <a:pt x="2404" y="7060"/>
                </a:cubicBezTo>
                <a:cubicBezTo>
                  <a:pt x="2404" y="7059"/>
                  <a:pt x="2404" y="7057"/>
                  <a:pt x="2404" y="7056"/>
                </a:cubicBezTo>
                <a:cubicBezTo>
                  <a:pt x="2393" y="7029"/>
                  <a:pt x="2382" y="7003"/>
                  <a:pt x="2371" y="6977"/>
                </a:cubicBezTo>
                <a:cubicBezTo>
                  <a:pt x="2339" y="6900"/>
                  <a:pt x="2307" y="6824"/>
                  <a:pt x="2273" y="6753"/>
                </a:cubicBezTo>
                <a:cubicBezTo>
                  <a:pt x="2272" y="6751"/>
                  <a:pt x="2271" y="6751"/>
                  <a:pt x="2270" y="6749"/>
                </a:cubicBezTo>
                <a:cubicBezTo>
                  <a:pt x="2270" y="6749"/>
                  <a:pt x="2269" y="6748"/>
                  <a:pt x="2269" y="6747"/>
                </a:cubicBezTo>
                <a:cubicBezTo>
                  <a:pt x="2189" y="6597"/>
                  <a:pt x="2099" y="6440"/>
                  <a:pt x="1992" y="6270"/>
                </a:cubicBezTo>
                <a:cubicBezTo>
                  <a:pt x="1899" y="6124"/>
                  <a:pt x="1826" y="5987"/>
                  <a:pt x="1802" y="5918"/>
                </a:cubicBezTo>
                <a:lnTo>
                  <a:pt x="1780" y="5947"/>
                </a:lnTo>
                <a:lnTo>
                  <a:pt x="1717" y="5862"/>
                </a:lnTo>
                <a:cubicBezTo>
                  <a:pt x="1704" y="5852"/>
                  <a:pt x="1692" y="5839"/>
                  <a:pt x="1682" y="5822"/>
                </a:cubicBezTo>
                <a:cubicBezTo>
                  <a:pt x="1673" y="5808"/>
                  <a:pt x="1667" y="5795"/>
                  <a:pt x="1662" y="5783"/>
                </a:cubicBezTo>
                <a:lnTo>
                  <a:pt x="1505" y="5569"/>
                </a:lnTo>
                <a:cubicBezTo>
                  <a:pt x="1437" y="5501"/>
                  <a:pt x="1332" y="5357"/>
                  <a:pt x="1283" y="5263"/>
                </a:cubicBezTo>
                <a:lnTo>
                  <a:pt x="1281" y="5261"/>
                </a:lnTo>
                <a:lnTo>
                  <a:pt x="1234" y="5196"/>
                </a:lnTo>
                <a:cubicBezTo>
                  <a:pt x="1226" y="5185"/>
                  <a:pt x="1220" y="5178"/>
                  <a:pt x="1212" y="5167"/>
                </a:cubicBezTo>
                <a:cubicBezTo>
                  <a:pt x="1162" y="5137"/>
                  <a:pt x="1087" y="5030"/>
                  <a:pt x="1065" y="4960"/>
                </a:cubicBezTo>
                <a:cubicBezTo>
                  <a:pt x="1049" y="4936"/>
                  <a:pt x="1029" y="4909"/>
                  <a:pt x="1014" y="4887"/>
                </a:cubicBezTo>
                <a:cubicBezTo>
                  <a:pt x="911" y="4820"/>
                  <a:pt x="625" y="4329"/>
                  <a:pt x="515" y="4011"/>
                </a:cubicBezTo>
                <a:cubicBezTo>
                  <a:pt x="429" y="3759"/>
                  <a:pt x="410" y="3449"/>
                  <a:pt x="455" y="3177"/>
                </a:cubicBezTo>
                <a:cubicBezTo>
                  <a:pt x="455" y="3177"/>
                  <a:pt x="454" y="3175"/>
                  <a:pt x="455" y="3175"/>
                </a:cubicBezTo>
                <a:cubicBezTo>
                  <a:pt x="455" y="3175"/>
                  <a:pt x="454" y="3174"/>
                  <a:pt x="455" y="3173"/>
                </a:cubicBezTo>
                <a:cubicBezTo>
                  <a:pt x="458" y="3151"/>
                  <a:pt x="462" y="3131"/>
                  <a:pt x="466" y="3110"/>
                </a:cubicBezTo>
                <a:cubicBezTo>
                  <a:pt x="467" y="3105"/>
                  <a:pt x="468" y="3100"/>
                  <a:pt x="469" y="3095"/>
                </a:cubicBezTo>
                <a:cubicBezTo>
                  <a:pt x="475" y="3067"/>
                  <a:pt x="481" y="3041"/>
                  <a:pt x="488" y="3015"/>
                </a:cubicBezTo>
                <a:cubicBezTo>
                  <a:pt x="495" y="2985"/>
                  <a:pt x="503" y="2955"/>
                  <a:pt x="513" y="2928"/>
                </a:cubicBezTo>
                <a:cubicBezTo>
                  <a:pt x="527" y="2889"/>
                  <a:pt x="539" y="2855"/>
                  <a:pt x="547" y="2825"/>
                </a:cubicBezTo>
                <a:cubicBezTo>
                  <a:pt x="547" y="2825"/>
                  <a:pt x="549" y="2826"/>
                  <a:pt x="549" y="2825"/>
                </a:cubicBezTo>
                <a:cubicBezTo>
                  <a:pt x="552" y="2815"/>
                  <a:pt x="553" y="2805"/>
                  <a:pt x="555" y="2795"/>
                </a:cubicBezTo>
                <a:cubicBezTo>
                  <a:pt x="556" y="2795"/>
                  <a:pt x="555" y="2794"/>
                  <a:pt x="555" y="2793"/>
                </a:cubicBezTo>
                <a:cubicBezTo>
                  <a:pt x="555" y="2793"/>
                  <a:pt x="555" y="2792"/>
                  <a:pt x="555" y="2792"/>
                </a:cubicBezTo>
                <a:cubicBezTo>
                  <a:pt x="558" y="2778"/>
                  <a:pt x="562" y="2763"/>
                  <a:pt x="563" y="2751"/>
                </a:cubicBezTo>
                <a:cubicBezTo>
                  <a:pt x="566" y="2731"/>
                  <a:pt x="566" y="2715"/>
                  <a:pt x="565" y="2699"/>
                </a:cubicBezTo>
                <a:cubicBezTo>
                  <a:pt x="564" y="2699"/>
                  <a:pt x="565" y="2698"/>
                  <a:pt x="565" y="2698"/>
                </a:cubicBezTo>
                <a:cubicBezTo>
                  <a:pt x="562" y="2681"/>
                  <a:pt x="558" y="2666"/>
                  <a:pt x="551" y="2651"/>
                </a:cubicBezTo>
                <a:cubicBezTo>
                  <a:pt x="501" y="2605"/>
                  <a:pt x="412" y="2545"/>
                  <a:pt x="371" y="2536"/>
                </a:cubicBezTo>
                <a:close/>
                <a:moveTo>
                  <a:pt x="3460" y="2554"/>
                </a:moveTo>
                <a:cubicBezTo>
                  <a:pt x="3447" y="2554"/>
                  <a:pt x="3431" y="2558"/>
                  <a:pt x="3412" y="2564"/>
                </a:cubicBezTo>
                <a:cubicBezTo>
                  <a:pt x="3373" y="2577"/>
                  <a:pt x="3320" y="2592"/>
                  <a:pt x="3260" y="2605"/>
                </a:cubicBezTo>
                <a:cubicBezTo>
                  <a:pt x="3208" y="2617"/>
                  <a:pt x="3150" y="2629"/>
                  <a:pt x="3088" y="2641"/>
                </a:cubicBezTo>
                <a:cubicBezTo>
                  <a:pt x="3057" y="2647"/>
                  <a:pt x="3025" y="2652"/>
                  <a:pt x="2991" y="2659"/>
                </a:cubicBezTo>
                <a:cubicBezTo>
                  <a:pt x="2973" y="2662"/>
                  <a:pt x="2957" y="2664"/>
                  <a:pt x="2939" y="2667"/>
                </a:cubicBezTo>
                <a:cubicBezTo>
                  <a:pt x="2937" y="2668"/>
                  <a:pt x="2936" y="2669"/>
                  <a:pt x="2934" y="2669"/>
                </a:cubicBezTo>
                <a:cubicBezTo>
                  <a:pt x="2933" y="2669"/>
                  <a:pt x="2932" y="2669"/>
                  <a:pt x="2931" y="2669"/>
                </a:cubicBezTo>
                <a:cubicBezTo>
                  <a:pt x="2880" y="2678"/>
                  <a:pt x="2828" y="2686"/>
                  <a:pt x="2772" y="2694"/>
                </a:cubicBezTo>
                <a:cubicBezTo>
                  <a:pt x="2770" y="2694"/>
                  <a:pt x="2769" y="2694"/>
                  <a:pt x="2767" y="2694"/>
                </a:cubicBezTo>
                <a:cubicBezTo>
                  <a:pt x="2765" y="2694"/>
                  <a:pt x="2763" y="2696"/>
                  <a:pt x="2762" y="2696"/>
                </a:cubicBezTo>
                <a:cubicBezTo>
                  <a:pt x="2761" y="2696"/>
                  <a:pt x="2760" y="2696"/>
                  <a:pt x="2759" y="2696"/>
                </a:cubicBezTo>
                <a:cubicBezTo>
                  <a:pt x="2703" y="2704"/>
                  <a:pt x="2649" y="2710"/>
                  <a:pt x="2592" y="2717"/>
                </a:cubicBezTo>
                <a:cubicBezTo>
                  <a:pt x="2511" y="2727"/>
                  <a:pt x="2431" y="2738"/>
                  <a:pt x="2352" y="2746"/>
                </a:cubicBezTo>
                <a:cubicBezTo>
                  <a:pt x="2285" y="2752"/>
                  <a:pt x="2230" y="2758"/>
                  <a:pt x="2181" y="2765"/>
                </a:cubicBezTo>
                <a:cubicBezTo>
                  <a:pt x="2165" y="2767"/>
                  <a:pt x="2153" y="2768"/>
                  <a:pt x="2139" y="2770"/>
                </a:cubicBezTo>
                <a:cubicBezTo>
                  <a:pt x="2138" y="2771"/>
                  <a:pt x="2137" y="2772"/>
                  <a:pt x="2136" y="2772"/>
                </a:cubicBezTo>
                <a:cubicBezTo>
                  <a:pt x="2104" y="2777"/>
                  <a:pt x="2077" y="2782"/>
                  <a:pt x="2054" y="2788"/>
                </a:cubicBezTo>
                <a:cubicBezTo>
                  <a:pt x="2054" y="2788"/>
                  <a:pt x="2053" y="2788"/>
                  <a:pt x="2053" y="2788"/>
                </a:cubicBezTo>
                <a:cubicBezTo>
                  <a:pt x="2041" y="2791"/>
                  <a:pt x="2029" y="2794"/>
                  <a:pt x="2019" y="2797"/>
                </a:cubicBezTo>
                <a:cubicBezTo>
                  <a:pt x="2014" y="2799"/>
                  <a:pt x="2008" y="2801"/>
                  <a:pt x="2004" y="2802"/>
                </a:cubicBezTo>
                <a:cubicBezTo>
                  <a:pt x="1986" y="2809"/>
                  <a:pt x="1971" y="2815"/>
                  <a:pt x="1961" y="2822"/>
                </a:cubicBezTo>
                <a:cubicBezTo>
                  <a:pt x="1954" y="2827"/>
                  <a:pt x="1949" y="2833"/>
                  <a:pt x="1945" y="2840"/>
                </a:cubicBezTo>
                <a:cubicBezTo>
                  <a:pt x="1942" y="2846"/>
                  <a:pt x="1939" y="2852"/>
                  <a:pt x="1939" y="2859"/>
                </a:cubicBezTo>
                <a:cubicBezTo>
                  <a:pt x="1939" y="2865"/>
                  <a:pt x="1941" y="2871"/>
                  <a:pt x="1943" y="2877"/>
                </a:cubicBezTo>
                <a:cubicBezTo>
                  <a:pt x="1944" y="2882"/>
                  <a:pt x="1947" y="2888"/>
                  <a:pt x="1951" y="2893"/>
                </a:cubicBezTo>
                <a:cubicBezTo>
                  <a:pt x="1957" y="2902"/>
                  <a:pt x="1967" y="2910"/>
                  <a:pt x="1978" y="2918"/>
                </a:cubicBezTo>
                <a:cubicBezTo>
                  <a:pt x="1983" y="2920"/>
                  <a:pt x="1987" y="2923"/>
                  <a:pt x="1992" y="2925"/>
                </a:cubicBezTo>
                <a:cubicBezTo>
                  <a:pt x="2000" y="2929"/>
                  <a:pt x="2010" y="2932"/>
                  <a:pt x="2021" y="2936"/>
                </a:cubicBezTo>
                <a:cubicBezTo>
                  <a:pt x="2027" y="2938"/>
                  <a:pt x="2034" y="2941"/>
                  <a:pt x="2041" y="2943"/>
                </a:cubicBezTo>
                <a:cubicBezTo>
                  <a:pt x="2058" y="2947"/>
                  <a:pt x="2076" y="2951"/>
                  <a:pt x="2098" y="2953"/>
                </a:cubicBezTo>
                <a:cubicBezTo>
                  <a:pt x="2140" y="2958"/>
                  <a:pt x="2189" y="2959"/>
                  <a:pt x="2238" y="2960"/>
                </a:cubicBezTo>
                <a:cubicBezTo>
                  <a:pt x="2392" y="2957"/>
                  <a:pt x="2586" y="2941"/>
                  <a:pt x="2777" y="2920"/>
                </a:cubicBezTo>
                <a:cubicBezTo>
                  <a:pt x="2854" y="2909"/>
                  <a:pt x="2933" y="2897"/>
                  <a:pt x="3020" y="2882"/>
                </a:cubicBezTo>
                <a:cubicBezTo>
                  <a:pt x="3115" y="2866"/>
                  <a:pt x="3184" y="2852"/>
                  <a:pt x="3245" y="2840"/>
                </a:cubicBezTo>
                <a:cubicBezTo>
                  <a:pt x="3246" y="2840"/>
                  <a:pt x="3246" y="2840"/>
                  <a:pt x="3247" y="2840"/>
                </a:cubicBezTo>
                <a:cubicBezTo>
                  <a:pt x="3285" y="2832"/>
                  <a:pt x="3322" y="2823"/>
                  <a:pt x="3350" y="2815"/>
                </a:cubicBezTo>
                <a:cubicBezTo>
                  <a:pt x="3377" y="2807"/>
                  <a:pt x="3399" y="2801"/>
                  <a:pt x="3418" y="2793"/>
                </a:cubicBezTo>
                <a:cubicBezTo>
                  <a:pt x="3436" y="2786"/>
                  <a:pt x="3451" y="2778"/>
                  <a:pt x="3463" y="2769"/>
                </a:cubicBezTo>
                <a:cubicBezTo>
                  <a:pt x="3469" y="2763"/>
                  <a:pt x="3475" y="2757"/>
                  <a:pt x="3480" y="2751"/>
                </a:cubicBezTo>
                <a:cubicBezTo>
                  <a:pt x="3480" y="2751"/>
                  <a:pt x="3481" y="2751"/>
                  <a:pt x="3481" y="2751"/>
                </a:cubicBezTo>
                <a:cubicBezTo>
                  <a:pt x="3481" y="2751"/>
                  <a:pt x="3481" y="2749"/>
                  <a:pt x="3481" y="2749"/>
                </a:cubicBezTo>
                <a:cubicBezTo>
                  <a:pt x="3481" y="2749"/>
                  <a:pt x="3482" y="2749"/>
                  <a:pt x="3482" y="2749"/>
                </a:cubicBezTo>
                <a:cubicBezTo>
                  <a:pt x="3483" y="2749"/>
                  <a:pt x="3482" y="2748"/>
                  <a:pt x="3482" y="2747"/>
                </a:cubicBezTo>
                <a:cubicBezTo>
                  <a:pt x="3494" y="2715"/>
                  <a:pt x="3503" y="2669"/>
                  <a:pt x="3506" y="2625"/>
                </a:cubicBezTo>
                <a:cubicBezTo>
                  <a:pt x="3504" y="2589"/>
                  <a:pt x="3497" y="2568"/>
                  <a:pt x="3481" y="2559"/>
                </a:cubicBezTo>
                <a:cubicBezTo>
                  <a:pt x="3481" y="2559"/>
                  <a:pt x="3479" y="2559"/>
                  <a:pt x="3478" y="2559"/>
                </a:cubicBezTo>
                <a:cubicBezTo>
                  <a:pt x="3473" y="2557"/>
                  <a:pt x="3468" y="2554"/>
                  <a:pt x="3460" y="2554"/>
                </a:cubicBezTo>
                <a:close/>
                <a:moveTo>
                  <a:pt x="3054" y="3078"/>
                </a:moveTo>
                <a:lnTo>
                  <a:pt x="2995" y="3086"/>
                </a:lnTo>
                <a:cubicBezTo>
                  <a:pt x="2971" y="3096"/>
                  <a:pt x="2947" y="3104"/>
                  <a:pt x="2925" y="3108"/>
                </a:cubicBezTo>
                <a:cubicBezTo>
                  <a:pt x="2875" y="3143"/>
                  <a:pt x="2866" y="3255"/>
                  <a:pt x="2830" y="3690"/>
                </a:cubicBezTo>
                <a:cubicBezTo>
                  <a:pt x="2825" y="3753"/>
                  <a:pt x="2818" y="3815"/>
                  <a:pt x="2811" y="3877"/>
                </a:cubicBezTo>
                <a:cubicBezTo>
                  <a:pt x="2811" y="3877"/>
                  <a:pt x="2811" y="3878"/>
                  <a:pt x="2811" y="3878"/>
                </a:cubicBezTo>
                <a:cubicBezTo>
                  <a:pt x="2796" y="4151"/>
                  <a:pt x="2770" y="4301"/>
                  <a:pt x="2699" y="4507"/>
                </a:cubicBezTo>
                <a:cubicBezTo>
                  <a:pt x="2699" y="4507"/>
                  <a:pt x="2699" y="4508"/>
                  <a:pt x="2699" y="4509"/>
                </a:cubicBezTo>
                <a:cubicBezTo>
                  <a:pt x="2699" y="4509"/>
                  <a:pt x="2698" y="4510"/>
                  <a:pt x="2698" y="4510"/>
                </a:cubicBezTo>
                <a:cubicBezTo>
                  <a:pt x="2658" y="4664"/>
                  <a:pt x="2614" y="4782"/>
                  <a:pt x="2569" y="4850"/>
                </a:cubicBezTo>
                <a:cubicBezTo>
                  <a:pt x="2569" y="4850"/>
                  <a:pt x="2568" y="4851"/>
                  <a:pt x="2568" y="4851"/>
                </a:cubicBezTo>
                <a:cubicBezTo>
                  <a:pt x="2554" y="4885"/>
                  <a:pt x="2540" y="4918"/>
                  <a:pt x="2524" y="4949"/>
                </a:cubicBezTo>
                <a:cubicBezTo>
                  <a:pt x="2524" y="4949"/>
                  <a:pt x="2523" y="4949"/>
                  <a:pt x="2523" y="4949"/>
                </a:cubicBezTo>
                <a:cubicBezTo>
                  <a:pt x="2522" y="4950"/>
                  <a:pt x="2522" y="4951"/>
                  <a:pt x="2522" y="4952"/>
                </a:cubicBezTo>
                <a:cubicBezTo>
                  <a:pt x="2521" y="4953"/>
                  <a:pt x="2521" y="4954"/>
                  <a:pt x="2520" y="4954"/>
                </a:cubicBezTo>
                <a:cubicBezTo>
                  <a:pt x="2519" y="4957"/>
                  <a:pt x="2518" y="4959"/>
                  <a:pt x="2516" y="4961"/>
                </a:cubicBezTo>
                <a:cubicBezTo>
                  <a:pt x="2503" y="4988"/>
                  <a:pt x="2490" y="5015"/>
                  <a:pt x="2475" y="5041"/>
                </a:cubicBezTo>
                <a:cubicBezTo>
                  <a:pt x="2453" y="5126"/>
                  <a:pt x="2336" y="5287"/>
                  <a:pt x="2124" y="5530"/>
                </a:cubicBezTo>
                <a:cubicBezTo>
                  <a:pt x="2122" y="5532"/>
                  <a:pt x="2120" y="5534"/>
                  <a:pt x="2118" y="5537"/>
                </a:cubicBezTo>
                <a:cubicBezTo>
                  <a:pt x="2054" y="5615"/>
                  <a:pt x="1995" y="5690"/>
                  <a:pt x="1910" y="5792"/>
                </a:cubicBezTo>
                <a:cubicBezTo>
                  <a:pt x="1909" y="5793"/>
                  <a:pt x="1908" y="5792"/>
                  <a:pt x="1908" y="5792"/>
                </a:cubicBezTo>
                <a:cubicBezTo>
                  <a:pt x="1874" y="5850"/>
                  <a:pt x="1884" y="5880"/>
                  <a:pt x="1917" y="5925"/>
                </a:cubicBezTo>
                <a:cubicBezTo>
                  <a:pt x="1945" y="5963"/>
                  <a:pt x="1976" y="5994"/>
                  <a:pt x="1996" y="6007"/>
                </a:cubicBezTo>
                <a:cubicBezTo>
                  <a:pt x="1999" y="6007"/>
                  <a:pt x="2000" y="6007"/>
                  <a:pt x="2004" y="6007"/>
                </a:cubicBezTo>
                <a:cubicBezTo>
                  <a:pt x="2008" y="6007"/>
                  <a:pt x="2013" y="6005"/>
                  <a:pt x="2019" y="6002"/>
                </a:cubicBezTo>
                <a:cubicBezTo>
                  <a:pt x="2026" y="5999"/>
                  <a:pt x="2034" y="5994"/>
                  <a:pt x="2043" y="5988"/>
                </a:cubicBezTo>
                <a:cubicBezTo>
                  <a:pt x="2062" y="5975"/>
                  <a:pt x="2084" y="5955"/>
                  <a:pt x="2110" y="5933"/>
                </a:cubicBezTo>
                <a:cubicBezTo>
                  <a:pt x="2135" y="5910"/>
                  <a:pt x="2163" y="5884"/>
                  <a:pt x="2193" y="5854"/>
                </a:cubicBezTo>
                <a:cubicBezTo>
                  <a:pt x="2194" y="5854"/>
                  <a:pt x="2195" y="5853"/>
                  <a:pt x="2196" y="5853"/>
                </a:cubicBezTo>
                <a:cubicBezTo>
                  <a:pt x="2226" y="5823"/>
                  <a:pt x="2257" y="5791"/>
                  <a:pt x="2290" y="5757"/>
                </a:cubicBezTo>
                <a:cubicBezTo>
                  <a:pt x="2343" y="5701"/>
                  <a:pt x="2397" y="5639"/>
                  <a:pt x="2449" y="5579"/>
                </a:cubicBezTo>
                <a:cubicBezTo>
                  <a:pt x="2452" y="5576"/>
                  <a:pt x="2455" y="5574"/>
                  <a:pt x="2458" y="5570"/>
                </a:cubicBezTo>
                <a:cubicBezTo>
                  <a:pt x="2459" y="5569"/>
                  <a:pt x="2460" y="5568"/>
                  <a:pt x="2461" y="5567"/>
                </a:cubicBezTo>
                <a:cubicBezTo>
                  <a:pt x="2462" y="5566"/>
                  <a:pt x="2462" y="5564"/>
                  <a:pt x="2463" y="5563"/>
                </a:cubicBezTo>
                <a:cubicBezTo>
                  <a:pt x="2471" y="5555"/>
                  <a:pt x="2480" y="5545"/>
                  <a:pt x="2487" y="5537"/>
                </a:cubicBezTo>
                <a:cubicBezTo>
                  <a:pt x="2489" y="5535"/>
                  <a:pt x="2489" y="5535"/>
                  <a:pt x="2490" y="5533"/>
                </a:cubicBezTo>
                <a:cubicBezTo>
                  <a:pt x="2520" y="5498"/>
                  <a:pt x="2548" y="5463"/>
                  <a:pt x="2573" y="5430"/>
                </a:cubicBezTo>
                <a:cubicBezTo>
                  <a:pt x="2600" y="5396"/>
                  <a:pt x="2624" y="5363"/>
                  <a:pt x="2644" y="5334"/>
                </a:cubicBezTo>
                <a:cubicBezTo>
                  <a:pt x="2702" y="5238"/>
                  <a:pt x="2754" y="5141"/>
                  <a:pt x="2799" y="5041"/>
                </a:cubicBezTo>
                <a:cubicBezTo>
                  <a:pt x="2799" y="5040"/>
                  <a:pt x="2801" y="5039"/>
                  <a:pt x="2801" y="5038"/>
                </a:cubicBezTo>
                <a:cubicBezTo>
                  <a:pt x="2843" y="4940"/>
                  <a:pt x="2878" y="4831"/>
                  <a:pt x="2911" y="4716"/>
                </a:cubicBezTo>
                <a:cubicBezTo>
                  <a:pt x="2911" y="4716"/>
                  <a:pt x="2913" y="4715"/>
                  <a:pt x="2913" y="4715"/>
                </a:cubicBezTo>
                <a:cubicBezTo>
                  <a:pt x="2925" y="4671"/>
                  <a:pt x="2936" y="4626"/>
                  <a:pt x="2947" y="4580"/>
                </a:cubicBezTo>
                <a:cubicBezTo>
                  <a:pt x="2954" y="4550"/>
                  <a:pt x="2963" y="4520"/>
                  <a:pt x="2970" y="4489"/>
                </a:cubicBezTo>
                <a:cubicBezTo>
                  <a:pt x="2985" y="4421"/>
                  <a:pt x="2998" y="4351"/>
                  <a:pt x="3011" y="4280"/>
                </a:cubicBezTo>
                <a:cubicBezTo>
                  <a:pt x="3012" y="4274"/>
                  <a:pt x="3014" y="4268"/>
                  <a:pt x="3015" y="4262"/>
                </a:cubicBezTo>
                <a:cubicBezTo>
                  <a:pt x="3017" y="4248"/>
                  <a:pt x="3018" y="4235"/>
                  <a:pt x="3020" y="4221"/>
                </a:cubicBezTo>
                <a:cubicBezTo>
                  <a:pt x="3025" y="4189"/>
                  <a:pt x="3029" y="4157"/>
                  <a:pt x="3033" y="4125"/>
                </a:cubicBezTo>
                <a:cubicBezTo>
                  <a:pt x="3052" y="3961"/>
                  <a:pt x="3066" y="3781"/>
                  <a:pt x="3074" y="3578"/>
                </a:cubicBezTo>
                <a:lnTo>
                  <a:pt x="3084" y="3372"/>
                </a:lnTo>
                <a:cubicBezTo>
                  <a:pt x="3083" y="3325"/>
                  <a:pt x="3082" y="3283"/>
                  <a:pt x="3081" y="3248"/>
                </a:cubicBezTo>
                <a:cubicBezTo>
                  <a:pt x="3080" y="3225"/>
                  <a:pt x="3079" y="3208"/>
                  <a:pt x="3078" y="3189"/>
                </a:cubicBezTo>
                <a:cubicBezTo>
                  <a:pt x="3077" y="3172"/>
                  <a:pt x="3076" y="3156"/>
                  <a:pt x="3074" y="3143"/>
                </a:cubicBezTo>
                <a:cubicBezTo>
                  <a:pt x="3074" y="3143"/>
                  <a:pt x="3074" y="3142"/>
                  <a:pt x="3074" y="3141"/>
                </a:cubicBezTo>
                <a:cubicBezTo>
                  <a:pt x="3073" y="3128"/>
                  <a:pt x="3070" y="3115"/>
                  <a:pt x="3068" y="3106"/>
                </a:cubicBezTo>
                <a:cubicBezTo>
                  <a:pt x="3064" y="3092"/>
                  <a:pt x="3060" y="3082"/>
                  <a:pt x="3054" y="3078"/>
                </a:cubicBezTo>
                <a:close/>
                <a:moveTo>
                  <a:pt x="4032" y="3355"/>
                </a:moveTo>
                <a:cubicBezTo>
                  <a:pt x="3992" y="3355"/>
                  <a:pt x="3950" y="3357"/>
                  <a:pt x="3908" y="3360"/>
                </a:cubicBezTo>
                <a:cubicBezTo>
                  <a:pt x="3907" y="3360"/>
                  <a:pt x="3907" y="3360"/>
                  <a:pt x="3906" y="3360"/>
                </a:cubicBezTo>
                <a:cubicBezTo>
                  <a:pt x="3866" y="3363"/>
                  <a:pt x="3825" y="3366"/>
                  <a:pt x="3783" y="3371"/>
                </a:cubicBezTo>
                <a:cubicBezTo>
                  <a:pt x="3692" y="3381"/>
                  <a:pt x="3603" y="3395"/>
                  <a:pt x="3522" y="3411"/>
                </a:cubicBezTo>
                <a:cubicBezTo>
                  <a:pt x="3521" y="3412"/>
                  <a:pt x="3520" y="3413"/>
                  <a:pt x="3520" y="3413"/>
                </a:cubicBezTo>
                <a:cubicBezTo>
                  <a:pt x="3496" y="3418"/>
                  <a:pt x="3471" y="3423"/>
                  <a:pt x="3449" y="3429"/>
                </a:cubicBezTo>
                <a:cubicBezTo>
                  <a:pt x="3446" y="3430"/>
                  <a:pt x="3443" y="3430"/>
                  <a:pt x="3440" y="3431"/>
                </a:cubicBezTo>
                <a:cubicBezTo>
                  <a:pt x="3403" y="3441"/>
                  <a:pt x="3370" y="3450"/>
                  <a:pt x="3341" y="3461"/>
                </a:cubicBezTo>
                <a:cubicBezTo>
                  <a:pt x="3340" y="3461"/>
                  <a:pt x="3340" y="3463"/>
                  <a:pt x="3339" y="3463"/>
                </a:cubicBezTo>
                <a:cubicBezTo>
                  <a:pt x="3332" y="3466"/>
                  <a:pt x="3327" y="3469"/>
                  <a:pt x="3319" y="3472"/>
                </a:cubicBezTo>
                <a:cubicBezTo>
                  <a:pt x="3310" y="3476"/>
                  <a:pt x="3301" y="3480"/>
                  <a:pt x="3293" y="3484"/>
                </a:cubicBezTo>
                <a:cubicBezTo>
                  <a:pt x="3289" y="3486"/>
                  <a:pt x="3286" y="3488"/>
                  <a:pt x="3282" y="3489"/>
                </a:cubicBezTo>
                <a:cubicBezTo>
                  <a:pt x="3281" y="3490"/>
                  <a:pt x="3279" y="3491"/>
                  <a:pt x="3278" y="3491"/>
                </a:cubicBezTo>
                <a:cubicBezTo>
                  <a:pt x="3275" y="3493"/>
                  <a:pt x="3271" y="3495"/>
                  <a:pt x="3268" y="3497"/>
                </a:cubicBezTo>
                <a:cubicBezTo>
                  <a:pt x="3267" y="3497"/>
                  <a:pt x="3267" y="3496"/>
                  <a:pt x="3266" y="3497"/>
                </a:cubicBezTo>
                <a:cubicBezTo>
                  <a:pt x="3255" y="3504"/>
                  <a:pt x="3244" y="3511"/>
                  <a:pt x="3237" y="3518"/>
                </a:cubicBezTo>
                <a:cubicBezTo>
                  <a:pt x="3237" y="3518"/>
                  <a:pt x="3237" y="3519"/>
                  <a:pt x="3237" y="3520"/>
                </a:cubicBezTo>
                <a:cubicBezTo>
                  <a:pt x="3226" y="3542"/>
                  <a:pt x="3223" y="3568"/>
                  <a:pt x="3223" y="3607"/>
                </a:cubicBezTo>
                <a:cubicBezTo>
                  <a:pt x="3223" y="3613"/>
                  <a:pt x="3222" y="3617"/>
                  <a:pt x="3223" y="3621"/>
                </a:cubicBezTo>
                <a:cubicBezTo>
                  <a:pt x="3229" y="3644"/>
                  <a:pt x="3240" y="3663"/>
                  <a:pt x="3255" y="3676"/>
                </a:cubicBezTo>
                <a:cubicBezTo>
                  <a:pt x="3263" y="3682"/>
                  <a:pt x="3271" y="3686"/>
                  <a:pt x="3282" y="3690"/>
                </a:cubicBezTo>
                <a:cubicBezTo>
                  <a:pt x="3285" y="3691"/>
                  <a:pt x="3287" y="3693"/>
                  <a:pt x="3289" y="3694"/>
                </a:cubicBezTo>
                <a:cubicBezTo>
                  <a:pt x="3303" y="3698"/>
                  <a:pt x="3320" y="3700"/>
                  <a:pt x="3338" y="3701"/>
                </a:cubicBezTo>
                <a:cubicBezTo>
                  <a:pt x="3341" y="3701"/>
                  <a:pt x="3343" y="3701"/>
                  <a:pt x="3346" y="3701"/>
                </a:cubicBezTo>
                <a:cubicBezTo>
                  <a:pt x="3367" y="3701"/>
                  <a:pt x="3389" y="3702"/>
                  <a:pt x="3415" y="3699"/>
                </a:cubicBezTo>
                <a:cubicBezTo>
                  <a:pt x="3416" y="3699"/>
                  <a:pt x="3418" y="3697"/>
                  <a:pt x="3419" y="3697"/>
                </a:cubicBezTo>
                <a:cubicBezTo>
                  <a:pt x="3425" y="3696"/>
                  <a:pt x="3428" y="3697"/>
                  <a:pt x="3435" y="3695"/>
                </a:cubicBezTo>
                <a:cubicBezTo>
                  <a:pt x="3456" y="3691"/>
                  <a:pt x="3490" y="3685"/>
                  <a:pt x="3522" y="3681"/>
                </a:cubicBezTo>
                <a:cubicBezTo>
                  <a:pt x="3526" y="3681"/>
                  <a:pt x="3528" y="3680"/>
                  <a:pt x="3531" y="3679"/>
                </a:cubicBezTo>
                <a:cubicBezTo>
                  <a:pt x="3587" y="3667"/>
                  <a:pt x="3646" y="3657"/>
                  <a:pt x="3706" y="3649"/>
                </a:cubicBezTo>
                <a:cubicBezTo>
                  <a:pt x="3707" y="3649"/>
                  <a:pt x="3708" y="3649"/>
                  <a:pt x="3709" y="3649"/>
                </a:cubicBezTo>
                <a:cubicBezTo>
                  <a:pt x="3721" y="3648"/>
                  <a:pt x="3734" y="3647"/>
                  <a:pt x="3746" y="3646"/>
                </a:cubicBezTo>
                <a:cubicBezTo>
                  <a:pt x="3747" y="3646"/>
                  <a:pt x="3747" y="3646"/>
                  <a:pt x="3747" y="3646"/>
                </a:cubicBezTo>
                <a:cubicBezTo>
                  <a:pt x="3808" y="3639"/>
                  <a:pt x="3870" y="3633"/>
                  <a:pt x="3930" y="3630"/>
                </a:cubicBezTo>
                <a:cubicBezTo>
                  <a:pt x="3975" y="3628"/>
                  <a:pt x="4020" y="3626"/>
                  <a:pt x="4064" y="3626"/>
                </a:cubicBezTo>
                <a:cubicBezTo>
                  <a:pt x="4152" y="3627"/>
                  <a:pt x="4235" y="3632"/>
                  <a:pt x="4309" y="3642"/>
                </a:cubicBezTo>
                <a:cubicBezTo>
                  <a:pt x="4347" y="3647"/>
                  <a:pt x="4382" y="3653"/>
                  <a:pt x="4414" y="3660"/>
                </a:cubicBezTo>
                <a:cubicBezTo>
                  <a:pt x="4446" y="3667"/>
                  <a:pt x="4476" y="3677"/>
                  <a:pt x="4501" y="3687"/>
                </a:cubicBezTo>
                <a:cubicBezTo>
                  <a:pt x="4532" y="3698"/>
                  <a:pt x="4559" y="3712"/>
                  <a:pt x="4586" y="3727"/>
                </a:cubicBezTo>
                <a:cubicBezTo>
                  <a:pt x="4587" y="3727"/>
                  <a:pt x="4587" y="3727"/>
                  <a:pt x="4588" y="3727"/>
                </a:cubicBezTo>
                <a:cubicBezTo>
                  <a:pt x="4588" y="3728"/>
                  <a:pt x="4588" y="3727"/>
                  <a:pt x="4589" y="3727"/>
                </a:cubicBezTo>
                <a:cubicBezTo>
                  <a:pt x="4589" y="3728"/>
                  <a:pt x="4590" y="3729"/>
                  <a:pt x="4590" y="3729"/>
                </a:cubicBezTo>
                <a:cubicBezTo>
                  <a:pt x="4605" y="3738"/>
                  <a:pt x="4620" y="3746"/>
                  <a:pt x="4634" y="3756"/>
                </a:cubicBezTo>
                <a:cubicBezTo>
                  <a:pt x="4640" y="3760"/>
                  <a:pt x="4644" y="3763"/>
                  <a:pt x="4650" y="3766"/>
                </a:cubicBezTo>
                <a:cubicBezTo>
                  <a:pt x="4652" y="3768"/>
                  <a:pt x="4655" y="3772"/>
                  <a:pt x="4658" y="3774"/>
                </a:cubicBezTo>
                <a:cubicBezTo>
                  <a:pt x="4665" y="3779"/>
                  <a:pt x="4673" y="3784"/>
                  <a:pt x="4680" y="3790"/>
                </a:cubicBezTo>
                <a:cubicBezTo>
                  <a:pt x="4696" y="3802"/>
                  <a:pt x="4712" y="3815"/>
                  <a:pt x="4725" y="3830"/>
                </a:cubicBezTo>
                <a:cubicBezTo>
                  <a:pt x="4729" y="3834"/>
                  <a:pt x="4732" y="3839"/>
                  <a:pt x="4736" y="3843"/>
                </a:cubicBezTo>
                <a:cubicBezTo>
                  <a:pt x="4737" y="3844"/>
                  <a:pt x="4738" y="3845"/>
                  <a:pt x="4739" y="3846"/>
                </a:cubicBezTo>
                <a:cubicBezTo>
                  <a:pt x="4739" y="3847"/>
                  <a:pt x="4739" y="3847"/>
                  <a:pt x="4740" y="3848"/>
                </a:cubicBezTo>
                <a:cubicBezTo>
                  <a:pt x="4742" y="3851"/>
                  <a:pt x="4746" y="3854"/>
                  <a:pt x="4748" y="3857"/>
                </a:cubicBezTo>
                <a:cubicBezTo>
                  <a:pt x="4749" y="3859"/>
                  <a:pt x="4750" y="3860"/>
                  <a:pt x="4752" y="3862"/>
                </a:cubicBezTo>
                <a:cubicBezTo>
                  <a:pt x="4765" y="3877"/>
                  <a:pt x="4778" y="3893"/>
                  <a:pt x="4789" y="3908"/>
                </a:cubicBezTo>
                <a:cubicBezTo>
                  <a:pt x="4800" y="3925"/>
                  <a:pt x="4810" y="3941"/>
                  <a:pt x="4819" y="3958"/>
                </a:cubicBezTo>
                <a:cubicBezTo>
                  <a:pt x="4829" y="3975"/>
                  <a:pt x="4838" y="3991"/>
                  <a:pt x="4846" y="4008"/>
                </a:cubicBezTo>
                <a:cubicBezTo>
                  <a:pt x="4846" y="4008"/>
                  <a:pt x="4846" y="4009"/>
                  <a:pt x="4846" y="4010"/>
                </a:cubicBezTo>
                <a:cubicBezTo>
                  <a:pt x="4846" y="4010"/>
                  <a:pt x="4847" y="4011"/>
                  <a:pt x="4847" y="4011"/>
                </a:cubicBezTo>
                <a:cubicBezTo>
                  <a:pt x="4855" y="4029"/>
                  <a:pt x="4861" y="4046"/>
                  <a:pt x="4867" y="4063"/>
                </a:cubicBezTo>
                <a:cubicBezTo>
                  <a:pt x="4875" y="4087"/>
                  <a:pt x="4882" y="4111"/>
                  <a:pt x="4887" y="4136"/>
                </a:cubicBezTo>
                <a:cubicBezTo>
                  <a:pt x="4887" y="4136"/>
                  <a:pt x="4888" y="4137"/>
                  <a:pt x="4888" y="4138"/>
                </a:cubicBezTo>
                <a:cubicBezTo>
                  <a:pt x="4925" y="4243"/>
                  <a:pt x="4921" y="4294"/>
                  <a:pt x="4882" y="4404"/>
                </a:cubicBezTo>
                <a:cubicBezTo>
                  <a:pt x="4875" y="4428"/>
                  <a:pt x="4867" y="4452"/>
                  <a:pt x="4858" y="4475"/>
                </a:cubicBezTo>
                <a:cubicBezTo>
                  <a:pt x="4848" y="4499"/>
                  <a:pt x="4837" y="4521"/>
                  <a:pt x="4823" y="4544"/>
                </a:cubicBezTo>
                <a:cubicBezTo>
                  <a:pt x="4805" y="4575"/>
                  <a:pt x="4787" y="4603"/>
                  <a:pt x="4766" y="4628"/>
                </a:cubicBezTo>
                <a:cubicBezTo>
                  <a:pt x="4758" y="4638"/>
                  <a:pt x="4748" y="4646"/>
                  <a:pt x="4739" y="4656"/>
                </a:cubicBezTo>
                <a:cubicBezTo>
                  <a:pt x="4726" y="4669"/>
                  <a:pt x="4713" y="4682"/>
                  <a:pt x="4700" y="4693"/>
                </a:cubicBezTo>
                <a:cubicBezTo>
                  <a:pt x="4691" y="4701"/>
                  <a:pt x="4681" y="4708"/>
                  <a:pt x="4671" y="4715"/>
                </a:cubicBezTo>
                <a:cubicBezTo>
                  <a:pt x="4657" y="4725"/>
                  <a:pt x="4643" y="4735"/>
                  <a:pt x="4629" y="4743"/>
                </a:cubicBezTo>
                <a:cubicBezTo>
                  <a:pt x="4628" y="4743"/>
                  <a:pt x="4628" y="4745"/>
                  <a:pt x="4627" y="4745"/>
                </a:cubicBezTo>
                <a:cubicBezTo>
                  <a:pt x="4617" y="4750"/>
                  <a:pt x="4607" y="4754"/>
                  <a:pt x="4597" y="4759"/>
                </a:cubicBezTo>
                <a:cubicBezTo>
                  <a:pt x="4584" y="4765"/>
                  <a:pt x="4570" y="4769"/>
                  <a:pt x="4557" y="4773"/>
                </a:cubicBezTo>
                <a:cubicBezTo>
                  <a:pt x="4544" y="4777"/>
                  <a:pt x="4532" y="4781"/>
                  <a:pt x="4519" y="4784"/>
                </a:cubicBezTo>
                <a:cubicBezTo>
                  <a:pt x="4507" y="4786"/>
                  <a:pt x="4495" y="4788"/>
                  <a:pt x="4483" y="4789"/>
                </a:cubicBezTo>
                <a:cubicBezTo>
                  <a:pt x="4469" y="4791"/>
                  <a:pt x="4455" y="4793"/>
                  <a:pt x="4440" y="4793"/>
                </a:cubicBezTo>
                <a:cubicBezTo>
                  <a:pt x="4429" y="4793"/>
                  <a:pt x="4417" y="4792"/>
                  <a:pt x="4406" y="4791"/>
                </a:cubicBezTo>
                <a:cubicBezTo>
                  <a:pt x="4392" y="4790"/>
                  <a:pt x="4378" y="4788"/>
                  <a:pt x="4364" y="4786"/>
                </a:cubicBezTo>
                <a:cubicBezTo>
                  <a:pt x="4354" y="4784"/>
                  <a:pt x="4343" y="4783"/>
                  <a:pt x="4333" y="4780"/>
                </a:cubicBezTo>
                <a:cubicBezTo>
                  <a:pt x="4316" y="4776"/>
                  <a:pt x="4301" y="4770"/>
                  <a:pt x="4284" y="4764"/>
                </a:cubicBezTo>
                <a:cubicBezTo>
                  <a:pt x="4281" y="4763"/>
                  <a:pt x="4277" y="4762"/>
                  <a:pt x="4274" y="4761"/>
                </a:cubicBezTo>
                <a:cubicBezTo>
                  <a:pt x="4273" y="4761"/>
                  <a:pt x="4273" y="4761"/>
                  <a:pt x="4272" y="4761"/>
                </a:cubicBezTo>
                <a:cubicBezTo>
                  <a:pt x="4249" y="4751"/>
                  <a:pt x="4226" y="4740"/>
                  <a:pt x="4203" y="4727"/>
                </a:cubicBezTo>
                <a:cubicBezTo>
                  <a:pt x="4174" y="4710"/>
                  <a:pt x="4145" y="4688"/>
                  <a:pt x="4117" y="4665"/>
                </a:cubicBezTo>
                <a:cubicBezTo>
                  <a:pt x="4090" y="4642"/>
                  <a:pt x="4066" y="4617"/>
                  <a:pt x="4042" y="4589"/>
                </a:cubicBezTo>
                <a:cubicBezTo>
                  <a:pt x="4041" y="4588"/>
                  <a:pt x="4041" y="4587"/>
                  <a:pt x="4040" y="4587"/>
                </a:cubicBezTo>
                <a:cubicBezTo>
                  <a:pt x="4040" y="4586"/>
                  <a:pt x="4038" y="4586"/>
                  <a:pt x="4038" y="4585"/>
                </a:cubicBezTo>
                <a:cubicBezTo>
                  <a:pt x="4022" y="4566"/>
                  <a:pt x="4007" y="4546"/>
                  <a:pt x="3993" y="4525"/>
                </a:cubicBezTo>
                <a:cubicBezTo>
                  <a:pt x="3934" y="4437"/>
                  <a:pt x="3890" y="4331"/>
                  <a:pt x="3867" y="4210"/>
                </a:cubicBezTo>
                <a:cubicBezTo>
                  <a:pt x="3864" y="4198"/>
                  <a:pt x="3862" y="4185"/>
                  <a:pt x="3860" y="4173"/>
                </a:cubicBezTo>
                <a:cubicBezTo>
                  <a:pt x="3859" y="4163"/>
                  <a:pt x="3856" y="4153"/>
                  <a:pt x="3855" y="4143"/>
                </a:cubicBezTo>
                <a:cubicBezTo>
                  <a:pt x="3855" y="4142"/>
                  <a:pt x="3855" y="4141"/>
                  <a:pt x="3855" y="4141"/>
                </a:cubicBezTo>
                <a:cubicBezTo>
                  <a:pt x="3851" y="4116"/>
                  <a:pt x="3846" y="4091"/>
                  <a:pt x="3843" y="4065"/>
                </a:cubicBezTo>
                <a:cubicBezTo>
                  <a:pt x="3830" y="3937"/>
                  <a:pt x="3818" y="3880"/>
                  <a:pt x="3787" y="3855"/>
                </a:cubicBezTo>
                <a:cubicBezTo>
                  <a:pt x="3775" y="3852"/>
                  <a:pt x="3763" y="3850"/>
                  <a:pt x="3746" y="3850"/>
                </a:cubicBezTo>
                <a:cubicBezTo>
                  <a:pt x="3733" y="3850"/>
                  <a:pt x="3720" y="3853"/>
                  <a:pt x="3709" y="3855"/>
                </a:cubicBezTo>
                <a:cubicBezTo>
                  <a:pt x="3709" y="3855"/>
                  <a:pt x="3708" y="3855"/>
                  <a:pt x="3708" y="3855"/>
                </a:cubicBezTo>
                <a:cubicBezTo>
                  <a:pt x="3699" y="3857"/>
                  <a:pt x="3691" y="3860"/>
                  <a:pt x="3684" y="3864"/>
                </a:cubicBezTo>
                <a:cubicBezTo>
                  <a:pt x="3683" y="3865"/>
                  <a:pt x="3682" y="3865"/>
                  <a:pt x="3681" y="3866"/>
                </a:cubicBezTo>
                <a:cubicBezTo>
                  <a:pt x="3681" y="3866"/>
                  <a:pt x="3680" y="3866"/>
                  <a:pt x="3680" y="3866"/>
                </a:cubicBezTo>
                <a:cubicBezTo>
                  <a:pt x="3679" y="3866"/>
                  <a:pt x="3678" y="3867"/>
                  <a:pt x="3677" y="3868"/>
                </a:cubicBezTo>
                <a:cubicBezTo>
                  <a:pt x="3669" y="3873"/>
                  <a:pt x="3661" y="3880"/>
                  <a:pt x="3655" y="3887"/>
                </a:cubicBezTo>
                <a:cubicBezTo>
                  <a:pt x="3654" y="3888"/>
                  <a:pt x="3654" y="3887"/>
                  <a:pt x="3653" y="3887"/>
                </a:cubicBezTo>
                <a:cubicBezTo>
                  <a:pt x="3653" y="3887"/>
                  <a:pt x="3654" y="3889"/>
                  <a:pt x="3653" y="3889"/>
                </a:cubicBezTo>
                <a:cubicBezTo>
                  <a:pt x="3647" y="3897"/>
                  <a:pt x="3640" y="3905"/>
                  <a:pt x="3635" y="3916"/>
                </a:cubicBezTo>
                <a:cubicBezTo>
                  <a:pt x="3635" y="3916"/>
                  <a:pt x="3634" y="3915"/>
                  <a:pt x="3633" y="3916"/>
                </a:cubicBezTo>
                <a:cubicBezTo>
                  <a:pt x="3628" y="3951"/>
                  <a:pt x="3628" y="4002"/>
                  <a:pt x="3628" y="4077"/>
                </a:cubicBezTo>
                <a:cubicBezTo>
                  <a:pt x="3628" y="4183"/>
                  <a:pt x="3637" y="4279"/>
                  <a:pt x="3655" y="4368"/>
                </a:cubicBezTo>
                <a:cubicBezTo>
                  <a:pt x="3663" y="4402"/>
                  <a:pt x="3673" y="4436"/>
                  <a:pt x="3684" y="4468"/>
                </a:cubicBezTo>
                <a:cubicBezTo>
                  <a:pt x="3689" y="4483"/>
                  <a:pt x="3695" y="4497"/>
                  <a:pt x="3701" y="4512"/>
                </a:cubicBezTo>
                <a:cubicBezTo>
                  <a:pt x="3705" y="4522"/>
                  <a:pt x="3709" y="4531"/>
                  <a:pt x="3713" y="4541"/>
                </a:cubicBezTo>
                <a:cubicBezTo>
                  <a:pt x="3714" y="4543"/>
                  <a:pt x="3716" y="4547"/>
                  <a:pt x="3717" y="4549"/>
                </a:cubicBezTo>
                <a:cubicBezTo>
                  <a:pt x="3719" y="4554"/>
                  <a:pt x="3720" y="4559"/>
                  <a:pt x="3722" y="4564"/>
                </a:cubicBezTo>
                <a:cubicBezTo>
                  <a:pt x="3729" y="4578"/>
                  <a:pt x="3735" y="4594"/>
                  <a:pt x="3742" y="4608"/>
                </a:cubicBezTo>
                <a:cubicBezTo>
                  <a:pt x="3746" y="4615"/>
                  <a:pt x="3750" y="4624"/>
                  <a:pt x="3754" y="4631"/>
                </a:cubicBezTo>
                <a:cubicBezTo>
                  <a:pt x="3754" y="4632"/>
                  <a:pt x="3755" y="4631"/>
                  <a:pt x="3755" y="4631"/>
                </a:cubicBezTo>
                <a:cubicBezTo>
                  <a:pt x="3770" y="4659"/>
                  <a:pt x="3784" y="4684"/>
                  <a:pt x="3800" y="4709"/>
                </a:cubicBezTo>
                <a:cubicBezTo>
                  <a:pt x="3801" y="4710"/>
                  <a:pt x="3802" y="4711"/>
                  <a:pt x="3802" y="4711"/>
                </a:cubicBezTo>
                <a:cubicBezTo>
                  <a:pt x="3807" y="4719"/>
                  <a:pt x="3812" y="4728"/>
                  <a:pt x="3818" y="4736"/>
                </a:cubicBezTo>
                <a:cubicBezTo>
                  <a:pt x="3818" y="4736"/>
                  <a:pt x="3819" y="4736"/>
                  <a:pt x="3819" y="4736"/>
                </a:cubicBezTo>
                <a:cubicBezTo>
                  <a:pt x="3839" y="4765"/>
                  <a:pt x="3860" y="4792"/>
                  <a:pt x="3883" y="4818"/>
                </a:cubicBezTo>
                <a:cubicBezTo>
                  <a:pt x="3887" y="4823"/>
                  <a:pt x="3892" y="4828"/>
                  <a:pt x="3897" y="4834"/>
                </a:cubicBezTo>
                <a:cubicBezTo>
                  <a:pt x="3898" y="4834"/>
                  <a:pt x="3899" y="4835"/>
                  <a:pt x="3900" y="4835"/>
                </a:cubicBezTo>
                <a:cubicBezTo>
                  <a:pt x="3900" y="4835"/>
                  <a:pt x="3900" y="4837"/>
                  <a:pt x="3900" y="4837"/>
                </a:cubicBezTo>
                <a:cubicBezTo>
                  <a:pt x="3924" y="4863"/>
                  <a:pt x="3949" y="4888"/>
                  <a:pt x="3975" y="4910"/>
                </a:cubicBezTo>
                <a:cubicBezTo>
                  <a:pt x="3976" y="4910"/>
                  <a:pt x="3977" y="4910"/>
                  <a:pt x="3977" y="4910"/>
                </a:cubicBezTo>
                <a:cubicBezTo>
                  <a:pt x="3981" y="4914"/>
                  <a:pt x="3986" y="4917"/>
                  <a:pt x="3991" y="4921"/>
                </a:cubicBezTo>
                <a:cubicBezTo>
                  <a:pt x="3992" y="4921"/>
                  <a:pt x="3992" y="4922"/>
                  <a:pt x="3993" y="4922"/>
                </a:cubicBezTo>
                <a:cubicBezTo>
                  <a:pt x="3993" y="4923"/>
                  <a:pt x="3995" y="4924"/>
                  <a:pt x="3995" y="4924"/>
                </a:cubicBezTo>
                <a:cubicBezTo>
                  <a:pt x="3997" y="4925"/>
                  <a:pt x="3998" y="4925"/>
                  <a:pt x="3999" y="4926"/>
                </a:cubicBezTo>
                <a:cubicBezTo>
                  <a:pt x="4009" y="4933"/>
                  <a:pt x="4021" y="4942"/>
                  <a:pt x="4031" y="4949"/>
                </a:cubicBezTo>
                <a:cubicBezTo>
                  <a:pt x="4064" y="4971"/>
                  <a:pt x="4101" y="4992"/>
                  <a:pt x="4138" y="5011"/>
                </a:cubicBezTo>
                <a:cubicBezTo>
                  <a:pt x="4139" y="5011"/>
                  <a:pt x="4140" y="5011"/>
                  <a:pt x="4140" y="5011"/>
                </a:cubicBezTo>
                <a:cubicBezTo>
                  <a:pt x="4140" y="5011"/>
                  <a:pt x="4140" y="5013"/>
                  <a:pt x="4140" y="5013"/>
                </a:cubicBezTo>
                <a:cubicBezTo>
                  <a:pt x="4147" y="5017"/>
                  <a:pt x="4154" y="5020"/>
                  <a:pt x="4162" y="5024"/>
                </a:cubicBezTo>
                <a:cubicBezTo>
                  <a:pt x="4174" y="5029"/>
                  <a:pt x="4186" y="5033"/>
                  <a:pt x="4198" y="5038"/>
                </a:cubicBezTo>
                <a:cubicBezTo>
                  <a:pt x="4198" y="5038"/>
                  <a:pt x="4199" y="5039"/>
                  <a:pt x="4199" y="5039"/>
                </a:cubicBezTo>
                <a:cubicBezTo>
                  <a:pt x="4202" y="5040"/>
                  <a:pt x="4205" y="5040"/>
                  <a:pt x="4207" y="5041"/>
                </a:cubicBezTo>
                <a:cubicBezTo>
                  <a:pt x="4208" y="5041"/>
                  <a:pt x="4208" y="5041"/>
                  <a:pt x="4209" y="5041"/>
                </a:cubicBezTo>
                <a:cubicBezTo>
                  <a:pt x="4227" y="5047"/>
                  <a:pt x="4248" y="5053"/>
                  <a:pt x="4271" y="5057"/>
                </a:cubicBezTo>
                <a:cubicBezTo>
                  <a:pt x="4279" y="5059"/>
                  <a:pt x="4288" y="5059"/>
                  <a:pt x="4296" y="5061"/>
                </a:cubicBezTo>
                <a:cubicBezTo>
                  <a:pt x="4316" y="5064"/>
                  <a:pt x="4337" y="5068"/>
                  <a:pt x="4358" y="5070"/>
                </a:cubicBezTo>
                <a:cubicBezTo>
                  <a:pt x="4373" y="5071"/>
                  <a:pt x="4388" y="5072"/>
                  <a:pt x="4403" y="5073"/>
                </a:cubicBezTo>
                <a:cubicBezTo>
                  <a:pt x="4419" y="5074"/>
                  <a:pt x="4436" y="5075"/>
                  <a:pt x="4451" y="5075"/>
                </a:cubicBezTo>
                <a:cubicBezTo>
                  <a:pt x="4482" y="5075"/>
                  <a:pt x="4512" y="5073"/>
                  <a:pt x="4540" y="5070"/>
                </a:cubicBezTo>
                <a:cubicBezTo>
                  <a:pt x="4570" y="5066"/>
                  <a:pt x="4600" y="5061"/>
                  <a:pt x="4629" y="5054"/>
                </a:cubicBezTo>
                <a:cubicBezTo>
                  <a:pt x="4629" y="5054"/>
                  <a:pt x="4629" y="5054"/>
                  <a:pt x="4630" y="5054"/>
                </a:cubicBezTo>
                <a:cubicBezTo>
                  <a:pt x="4657" y="5047"/>
                  <a:pt x="4684" y="5037"/>
                  <a:pt x="4709" y="5027"/>
                </a:cubicBezTo>
                <a:cubicBezTo>
                  <a:pt x="4725" y="5021"/>
                  <a:pt x="4741" y="5015"/>
                  <a:pt x="4756" y="5008"/>
                </a:cubicBezTo>
                <a:cubicBezTo>
                  <a:pt x="4759" y="5006"/>
                  <a:pt x="4762" y="5004"/>
                  <a:pt x="4765" y="5002"/>
                </a:cubicBezTo>
                <a:cubicBezTo>
                  <a:pt x="4832" y="4968"/>
                  <a:pt x="4894" y="4923"/>
                  <a:pt x="4949" y="4871"/>
                </a:cubicBezTo>
                <a:cubicBezTo>
                  <a:pt x="4950" y="4870"/>
                  <a:pt x="4950" y="4871"/>
                  <a:pt x="4951" y="4871"/>
                </a:cubicBezTo>
                <a:cubicBezTo>
                  <a:pt x="4952" y="4869"/>
                  <a:pt x="4954" y="4867"/>
                  <a:pt x="4956" y="4865"/>
                </a:cubicBezTo>
                <a:cubicBezTo>
                  <a:pt x="4956" y="4865"/>
                  <a:pt x="4957" y="4866"/>
                  <a:pt x="4957" y="4865"/>
                </a:cubicBezTo>
                <a:cubicBezTo>
                  <a:pt x="4960" y="4863"/>
                  <a:pt x="4962" y="4861"/>
                  <a:pt x="4964" y="4858"/>
                </a:cubicBezTo>
                <a:cubicBezTo>
                  <a:pt x="5130" y="4686"/>
                  <a:pt x="5217" y="4431"/>
                  <a:pt x="5188" y="4175"/>
                </a:cubicBezTo>
                <a:cubicBezTo>
                  <a:pt x="5179" y="4134"/>
                  <a:pt x="5167" y="4089"/>
                  <a:pt x="5151" y="4031"/>
                </a:cubicBezTo>
                <a:cubicBezTo>
                  <a:pt x="5122" y="3928"/>
                  <a:pt x="5076" y="3836"/>
                  <a:pt x="5018" y="3756"/>
                </a:cubicBezTo>
                <a:cubicBezTo>
                  <a:pt x="4927" y="3648"/>
                  <a:pt x="4787" y="3547"/>
                  <a:pt x="4633" y="3474"/>
                </a:cubicBezTo>
                <a:cubicBezTo>
                  <a:pt x="4632" y="3473"/>
                  <a:pt x="4631" y="3472"/>
                  <a:pt x="4630" y="3472"/>
                </a:cubicBezTo>
                <a:cubicBezTo>
                  <a:pt x="4624" y="3469"/>
                  <a:pt x="4617" y="3467"/>
                  <a:pt x="4610" y="3465"/>
                </a:cubicBezTo>
                <a:cubicBezTo>
                  <a:pt x="4596" y="3459"/>
                  <a:pt x="4583" y="3452"/>
                  <a:pt x="4569" y="3447"/>
                </a:cubicBezTo>
                <a:cubicBezTo>
                  <a:pt x="4569" y="3447"/>
                  <a:pt x="4568" y="3447"/>
                  <a:pt x="4568" y="3447"/>
                </a:cubicBezTo>
                <a:cubicBezTo>
                  <a:pt x="4546" y="3439"/>
                  <a:pt x="4524" y="3431"/>
                  <a:pt x="4501" y="3424"/>
                </a:cubicBezTo>
                <a:cubicBezTo>
                  <a:pt x="4483" y="3418"/>
                  <a:pt x="4466" y="3411"/>
                  <a:pt x="4447" y="3406"/>
                </a:cubicBezTo>
                <a:cubicBezTo>
                  <a:pt x="4431" y="3402"/>
                  <a:pt x="4414" y="3399"/>
                  <a:pt x="4398" y="3395"/>
                </a:cubicBezTo>
                <a:cubicBezTo>
                  <a:pt x="4395" y="3395"/>
                  <a:pt x="4391" y="3393"/>
                  <a:pt x="4387" y="3392"/>
                </a:cubicBezTo>
                <a:cubicBezTo>
                  <a:pt x="4381" y="3390"/>
                  <a:pt x="4376" y="3390"/>
                  <a:pt x="4369" y="3388"/>
                </a:cubicBezTo>
                <a:cubicBezTo>
                  <a:pt x="4362" y="3387"/>
                  <a:pt x="4355" y="3384"/>
                  <a:pt x="4348" y="3383"/>
                </a:cubicBezTo>
                <a:cubicBezTo>
                  <a:pt x="4347" y="3383"/>
                  <a:pt x="4347" y="3383"/>
                  <a:pt x="4346" y="3383"/>
                </a:cubicBezTo>
                <a:cubicBezTo>
                  <a:pt x="4345" y="3383"/>
                  <a:pt x="4344" y="3381"/>
                  <a:pt x="4342" y="3381"/>
                </a:cubicBezTo>
                <a:cubicBezTo>
                  <a:pt x="4334" y="3379"/>
                  <a:pt x="4326" y="3377"/>
                  <a:pt x="4317" y="3376"/>
                </a:cubicBezTo>
                <a:cubicBezTo>
                  <a:pt x="4271" y="3368"/>
                  <a:pt x="4224" y="3362"/>
                  <a:pt x="4177" y="3358"/>
                </a:cubicBezTo>
                <a:cubicBezTo>
                  <a:pt x="4131" y="3355"/>
                  <a:pt x="4083" y="3354"/>
                  <a:pt x="4032" y="3355"/>
                </a:cubicBezTo>
                <a:close/>
                <a:moveTo>
                  <a:pt x="1651" y="6398"/>
                </a:moveTo>
                <a:cubicBezTo>
                  <a:pt x="1729" y="6388"/>
                  <a:pt x="1795" y="6483"/>
                  <a:pt x="1910" y="6678"/>
                </a:cubicBezTo>
                <a:cubicBezTo>
                  <a:pt x="1937" y="6725"/>
                  <a:pt x="1963" y="6771"/>
                  <a:pt x="1988" y="6817"/>
                </a:cubicBezTo>
                <a:cubicBezTo>
                  <a:pt x="2038" y="6909"/>
                  <a:pt x="2084" y="7001"/>
                  <a:pt x="2126" y="7092"/>
                </a:cubicBezTo>
                <a:cubicBezTo>
                  <a:pt x="2249" y="7365"/>
                  <a:pt x="2334" y="7632"/>
                  <a:pt x="2381" y="7898"/>
                </a:cubicBezTo>
                <a:cubicBezTo>
                  <a:pt x="2383" y="7906"/>
                  <a:pt x="2383" y="7914"/>
                  <a:pt x="2384" y="7921"/>
                </a:cubicBezTo>
                <a:cubicBezTo>
                  <a:pt x="2398" y="8002"/>
                  <a:pt x="2408" y="8083"/>
                  <a:pt x="2414" y="8164"/>
                </a:cubicBezTo>
                <a:cubicBezTo>
                  <a:pt x="2418" y="8209"/>
                  <a:pt x="2421" y="8253"/>
                  <a:pt x="2422" y="8297"/>
                </a:cubicBezTo>
                <a:cubicBezTo>
                  <a:pt x="2424" y="8342"/>
                  <a:pt x="2424" y="8385"/>
                  <a:pt x="2424" y="8429"/>
                </a:cubicBezTo>
                <a:cubicBezTo>
                  <a:pt x="2423" y="8473"/>
                  <a:pt x="2421" y="8518"/>
                  <a:pt x="2418" y="8562"/>
                </a:cubicBezTo>
                <a:cubicBezTo>
                  <a:pt x="2413" y="8651"/>
                  <a:pt x="2403" y="8740"/>
                  <a:pt x="2389" y="8828"/>
                </a:cubicBezTo>
                <a:cubicBezTo>
                  <a:pt x="2341" y="9137"/>
                  <a:pt x="2225" y="9514"/>
                  <a:pt x="2074" y="9871"/>
                </a:cubicBezTo>
                <a:cubicBezTo>
                  <a:pt x="2013" y="10013"/>
                  <a:pt x="1946" y="10152"/>
                  <a:pt x="1876" y="10282"/>
                </a:cubicBezTo>
                <a:cubicBezTo>
                  <a:pt x="1842" y="10348"/>
                  <a:pt x="1807" y="10411"/>
                  <a:pt x="1770" y="10471"/>
                </a:cubicBezTo>
                <a:cubicBezTo>
                  <a:pt x="1712" y="10567"/>
                  <a:pt x="1659" y="10661"/>
                  <a:pt x="1621" y="10735"/>
                </a:cubicBezTo>
                <a:cubicBezTo>
                  <a:pt x="1582" y="10809"/>
                  <a:pt x="1558" y="10863"/>
                  <a:pt x="1558" y="10879"/>
                </a:cubicBezTo>
                <a:cubicBezTo>
                  <a:pt x="1558" y="10902"/>
                  <a:pt x="1548" y="10929"/>
                  <a:pt x="1533" y="10950"/>
                </a:cubicBezTo>
                <a:cubicBezTo>
                  <a:pt x="1528" y="10957"/>
                  <a:pt x="1522" y="10963"/>
                  <a:pt x="1516" y="10968"/>
                </a:cubicBezTo>
                <a:cubicBezTo>
                  <a:pt x="1512" y="10971"/>
                  <a:pt x="1508" y="10970"/>
                  <a:pt x="1503" y="10966"/>
                </a:cubicBezTo>
                <a:cubicBezTo>
                  <a:pt x="1497" y="10962"/>
                  <a:pt x="1490" y="10954"/>
                  <a:pt x="1483" y="10943"/>
                </a:cubicBezTo>
                <a:cubicBezTo>
                  <a:pt x="1438" y="10876"/>
                  <a:pt x="1360" y="10694"/>
                  <a:pt x="1276" y="10467"/>
                </a:cubicBezTo>
                <a:cubicBezTo>
                  <a:pt x="1248" y="10391"/>
                  <a:pt x="1220" y="10311"/>
                  <a:pt x="1191" y="10227"/>
                </a:cubicBezTo>
                <a:cubicBezTo>
                  <a:pt x="1134" y="10061"/>
                  <a:pt x="1078" y="9885"/>
                  <a:pt x="1030" y="9718"/>
                </a:cubicBezTo>
                <a:cubicBezTo>
                  <a:pt x="1006" y="9634"/>
                  <a:pt x="984" y="9554"/>
                  <a:pt x="965" y="9478"/>
                </a:cubicBezTo>
                <a:cubicBezTo>
                  <a:pt x="947" y="9406"/>
                  <a:pt x="931" y="9335"/>
                  <a:pt x="916" y="9265"/>
                </a:cubicBezTo>
                <a:cubicBezTo>
                  <a:pt x="886" y="9126"/>
                  <a:pt x="862" y="8993"/>
                  <a:pt x="844" y="8864"/>
                </a:cubicBezTo>
                <a:cubicBezTo>
                  <a:pt x="809" y="8606"/>
                  <a:pt x="799" y="8368"/>
                  <a:pt x="815" y="8143"/>
                </a:cubicBezTo>
                <a:cubicBezTo>
                  <a:pt x="823" y="8031"/>
                  <a:pt x="838" y="7921"/>
                  <a:pt x="859" y="7815"/>
                </a:cubicBezTo>
                <a:cubicBezTo>
                  <a:pt x="890" y="7655"/>
                  <a:pt x="935" y="7500"/>
                  <a:pt x="996" y="7349"/>
                </a:cubicBezTo>
                <a:cubicBezTo>
                  <a:pt x="1017" y="7299"/>
                  <a:pt x="1039" y="7250"/>
                  <a:pt x="1063" y="7200"/>
                </a:cubicBezTo>
                <a:cubicBezTo>
                  <a:pt x="1110" y="7101"/>
                  <a:pt x="1165" y="7000"/>
                  <a:pt x="1226" y="6902"/>
                </a:cubicBezTo>
                <a:cubicBezTo>
                  <a:pt x="1256" y="6853"/>
                  <a:pt x="1290" y="6804"/>
                  <a:pt x="1324" y="6755"/>
                </a:cubicBezTo>
                <a:cubicBezTo>
                  <a:pt x="1444" y="6582"/>
                  <a:pt x="1523" y="6474"/>
                  <a:pt x="1589" y="6426"/>
                </a:cubicBezTo>
                <a:cubicBezTo>
                  <a:pt x="1611" y="6410"/>
                  <a:pt x="1632" y="6400"/>
                  <a:pt x="1651" y="6398"/>
                </a:cubicBezTo>
                <a:close/>
                <a:moveTo>
                  <a:pt x="1163" y="11385"/>
                </a:moveTo>
                <a:cubicBezTo>
                  <a:pt x="1157" y="11387"/>
                  <a:pt x="1151" y="11391"/>
                  <a:pt x="1144" y="11397"/>
                </a:cubicBezTo>
                <a:cubicBezTo>
                  <a:pt x="1142" y="11399"/>
                  <a:pt x="1140" y="11401"/>
                  <a:pt x="1138" y="11403"/>
                </a:cubicBezTo>
                <a:cubicBezTo>
                  <a:pt x="1134" y="11407"/>
                  <a:pt x="1128" y="11413"/>
                  <a:pt x="1124" y="11419"/>
                </a:cubicBezTo>
                <a:cubicBezTo>
                  <a:pt x="1113" y="11432"/>
                  <a:pt x="1101" y="11451"/>
                  <a:pt x="1088" y="11472"/>
                </a:cubicBezTo>
                <a:cubicBezTo>
                  <a:pt x="1088" y="11472"/>
                  <a:pt x="1087" y="11474"/>
                  <a:pt x="1087" y="11474"/>
                </a:cubicBezTo>
                <a:cubicBezTo>
                  <a:pt x="1084" y="11479"/>
                  <a:pt x="1081" y="11484"/>
                  <a:pt x="1077" y="11490"/>
                </a:cubicBezTo>
                <a:cubicBezTo>
                  <a:pt x="1076" y="11492"/>
                  <a:pt x="1075" y="11494"/>
                  <a:pt x="1075" y="11495"/>
                </a:cubicBezTo>
                <a:cubicBezTo>
                  <a:pt x="1074" y="11497"/>
                  <a:pt x="1073" y="11499"/>
                  <a:pt x="1072" y="11500"/>
                </a:cubicBezTo>
                <a:cubicBezTo>
                  <a:pt x="1072" y="11501"/>
                  <a:pt x="1071" y="11502"/>
                  <a:pt x="1071" y="11502"/>
                </a:cubicBezTo>
                <a:cubicBezTo>
                  <a:pt x="1060" y="11522"/>
                  <a:pt x="1048" y="11544"/>
                  <a:pt x="1035" y="11570"/>
                </a:cubicBezTo>
                <a:cubicBezTo>
                  <a:pt x="1009" y="11621"/>
                  <a:pt x="980" y="11681"/>
                  <a:pt x="943" y="11760"/>
                </a:cubicBezTo>
                <a:cubicBezTo>
                  <a:pt x="911" y="11830"/>
                  <a:pt x="882" y="11896"/>
                  <a:pt x="855" y="11959"/>
                </a:cubicBezTo>
                <a:cubicBezTo>
                  <a:pt x="854" y="11960"/>
                  <a:pt x="853" y="11961"/>
                  <a:pt x="852" y="11962"/>
                </a:cubicBezTo>
                <a:cubicBezTo>
                  <a:pt x="852" y="11963"/>
                  <a:pt x="851" y="11963"/>
                  <a:pt x="851" y="11964"/>
                </a:cubicBezTo>
                <a:cubicBezTo>
                  <a:pt x="851" y="11964"/>
                  <a:pt x="851" y="11965"/>
                  <a:pt x="851" y="11966"/>
                </a:cubicBezTo>
                <a:cubicBezTo>
                  <a:pt x="835" y="12002"/>
                  <a:pt x="822" y="12035"/>
                  <a:pt x="808" y="12069"/>
                </a:cubicBezTo>
                <a:cubicBezTo>
                  <a:pt x="807" y="12072"/>
                  <a:pt x="804" y="12076"/>
                  <a:pt x="803" y="12079"/>
                </a:cubicBezTo>
                <a:cubicBezTo>
                  <a:pt x="802" y="12081"/>
                  <a:pt x="802" y="12081"/>
                  <a:pt x="802" y="12083"/>
                </a:cubicBezTo>
                <a:cubicBezTo>
                  <a:pt x="801" y="12085"/>
                  <a:pt x="800" y="12089"/>
                  <a:pt x="799" y="12092"/>
                </a:cubicBezTo>
                <a:cubicBezTo>
                  <a:pt x="795" y="12101"/>
                  <a:pt x="791" y="12111"/>
                  <a:pt x="787" y="12120"/>
                </a:cubicBezTo>
                <a:cubicBezTo>
                  <a:pt x="786" y="12122"/>
                  <a:pt x="785" y="12124"/>
                  <a:pt x="784" y="12125"/>
                </a:cubicBezTo>
                <a:cubicBezTo>
                  <a:pt x="695" y="12376"/>
                  <a:pt x="632" y="12631"/>
                  <a:pt x="596" y="12876"/>
                </a:cubicBezTo>
                <a:cubicBezTo>
                  <a:pt x="596" y="12877"/>
                  <a:pt x="596" y="12878"/>
                  <a:pt x="596" y="12878"/>
                </a:cubicBezTo>
                <a:cubicBezTo>
                  <a:pt x="596" y="12882"/>
                  <a:pt x="595" y="12885"/>
                  <a:pt x="595" y="12889"/>
                </a:cubicBezTo>
                <a:cubicBezTo>
                  <a:pt x="595" y="12891"/>
                  <a:pt x="595" y="12894"/>
                  <a:pt x="595" y="12896"/>
                </a:cubicBezTo>
                <a:cubicBezTo>
                  <a:pt x="595" y="12898"/>
                  <a:pt x="595" y="12901"/>
                  <a:pt x="595" y="12903"/>
                </a:cubicBezTo>
                <a:cubicBezTo>
                  <a:pt x="595" y="12907"/>
                  <a:pt x="594" y="12912"/>
                  <a:pt x="594" y="12916"/>
                </a:cubicBezTo>
                <a:cubicBezTo>
                  <a:pt x="591" y="12954"/>
                  <a:pt x="587" y="12992"/>
                  <a:pt x="586" y="13033"/>
                </a:cubicBezTo>
                <a:cubicBezTo>
                  <a:pt x="583" y="13088"/>
                  <a:pt x="583" y="13148"/>
                  <a:pt x="583" y="13208"/>
                </a:cubicBezTo>
                <a:cubicBezTo>
                  <a:pt x="583" y="13332"/>
                  <a:pt x="585" y="13434"/>
                  <a:pt x="591" y="13525"/>
                </a:cubicBezTo>
                <a:cubicBezTo>
                  <a:pt x="594" y="13566"/>
                  <a:pt x="597" y="13605"/>
                  <a:pt x="602" y="13642"/>
                </a:cubicBezTo>
                <a:cubicBezTo>
                  <a:pt x="603" y="13651"/>
                  <a:pt x="604" y="13659"/>
                  <a:pt x="606" y="13668"/>
                </a:cubicBezTo>
                <a:cubicBezTo>
                  <a:pt x="609" y="13695"/>
                  <a:pt x="613" y="13720"/>
                  <a:pt x="618" y="13745"/>
                </a:cubicBezTo>
                <a:cubicBezTo>
                  <a:pt x="618" y="13745"/>
                  <a:pt x="619" y="13746"/>
                  <a:pt x="619" y="13746"/>
                </a:cubicBezTo>
                <a:cubicBezTo>
                  <a:pt x="620" y="13755"/>
                  <a:pt x="621" y="13765"/>
                  <a:pt x="623" y="13773"/>
                </a:cubicBezTo>
                <a:cubicBezTo>
                  <a:pt x="623" y="13773"/>
                  <a:pt x="623" y="13775"/>
                  <a:pt x="623" y="13775"/>
                </a:cubicBezTo>
                <a:cubicBezTo>
                  <a:pt x="630" y="13807"/>
                  <a:pt x="638" y="13837"/>
                  <a:pt x="647" y="13867"/>
                </a:cubicBezTo>
                <a:cubicBezTo>
                  <a:pt x="655" y="13896"/>
                  <a:pt x="666" y="13924"/>
                  <a:pt x="677" y="13952"/>
                </a:cubicBezTo>
                <a:cubicBezTo>
                  <a:pt x="681" y="13961"/>
                  <a:pt x="684" y="13970"/>
                  <a:pt x="688" y="13979"/>
                </a:cubicBezTo>
                <a:cubicBezTo>
                  <a:pt x="688" y="13980"/>
                  <a:pt x="689" y="13981"/>
                  <a:pt x="689" y="13981"/>
                </a:cubicBezTo>
                <a:cubicBezTo>
                  <a:pt x="689" y="13982"/>
                  <a:pt x="690" y="13983"/>
                  <a:pt x="690" y="13984"/>
                </a:cubicBezTo>
                <a:cubicBezTo>
                  <a:pt x="697" y="13999"/>
                  <a:pt x="703" y="14014"/>
                  <a:pt x="710" y="14029"/>
                </a:cubicBezTo>
                <a:cubicBezTo>
                  <a:pt x="730" y="14071"/>
                  <a:pt x="752" y="14114"/>
                  <a:pt x="778" y="14160"/>
                </a:cubicBezTo>
                <a:cubicBezTo>
                  <a:pt x="808" y="14213"/>
                  <a:pt x="834" y="14253"/>
                  <a:pt x="855" y="14283"/>
                </a:cubicBezTo>
                <a:cubicBezTo>
                  <a:pt x="855" y="14283"/>
                  <a:pt x="855" y="14284"/>
                  <a:pt x="855" y="14284"/>
                </a:cubicBezTo>
                <a:cubicBezTo>
                  <a:pt x="866" y="14298"/>
                  <a:pt x="895" y="14330"/>
                  <a:pt x="896" y="14331"/>
                </a:cubicBezTo>
                <a:cubicBezTo>
                  <a:pt x="897" y="14331"/>
                  <a:pt x="857" y="14228"/>
                  <a:pt x="834" y="14164"/>
                </a:cubicBezTo>
                <a:cubicBezTo>
                  <a:pt x="833" y="14163"/>
                  <a:pt x="833" y="14161"/>
                  <a:pt x="832" y="14160"/>
                </a:cubicBezTo>
                <a:cubicBezTo>
                  <a:pt x="813" y="14121"/>
                  <a:pt x="795" y="14081"/>
                  <a:pt x="779" y="14039"/>
                </a:cubicBezTo>
                <a:cubicBezTo>
                  <a:pt x="775" y="14028"/>
                  <a:pt x="770" y="14017"/>
                  <a:pt x="766" y="14006"/>
                </a:cubicBezTo>
                <a:cubicBezTo>
                  <a:pt x="766" y="14005"/>
                  <a:pt x="766" y="14004"/>
                  <a:pt x="766" y="14004"/>
                </a:cubicBezTo>
                <a:cubicBezTo>
                  <a:pt x="766" y="14003"/>
                  <a:pt x="766" y="14003"/>
                  <a:pt x="766" y="14002"/>
                </a:cubicBezTo>
                <a:cubicBezTo>
                  <a:pt x="761" y="13987"/>
                  <a:pt x="755" y="13973"/>
                  <a:pt x="750" y="13958"/>
                </a:cubicBezTo>
                <a:cubicBezTo>
                  <a:pt x="750" y="13956"/>
                  <a:pt x="749" y="13955"/>
                  <a:pt x="749" y="13954"/>
                </a:cubicBezTo>
                <a:cubicBezTo>
                  <a:pt x="743" y="13937"/>
                  <a:pt x="739" y="13920"/>
                  <a:pt x="734" y="13903"/>
                </a:cubicBezTo>
                <a:cubicBezTo>
                  <a:pt x="734" y="13902"/>
                  <a:pt x="734" y="13901"/>
                  <a:pt x="734" y="13901"/>
                </a:cubicBezTo>
                <a:cubicBezTo>
                  <a:pt x="730" y="13886"/>
                  <a:pt x="726" y="13872"/>
                  <a:pt x="722" y="13857"/>
                </a:cubicBezTo>
                <a:cubicBezTo>
                  <a:pt x="722" y="13856"/>
                  <a:pt x="722" y="13855"/>
                  <a:pt x="722" y="13855"/>
                </a:cubicBezTo>
                <a:cubicBezTo>
                  <a:pt x="682" y="13727"/>
                  <a:pt x="671" y="13623"/>
                  <a:pt x="674" y="13443"/>
                </a:cubicBezTo>
                <a:cubicBezTo>
                  <a:pt x="674" y="13441"/>
                  <a:pt x="675" y="13441"/>
                  <a:pt x="674" y="13439"/>
                </a:cubicBezTo>
                <a:cubicBezTo>
                  <a:pt x="674" y="13439"/>
                  <a:pt x="674" y="13438"/>
                  <a:pt x="674" y="13438"/>
                </a:cubicBezTo>
                <a:cubicBezTo>
                  <a:pt x="674" y="13402"/>
                  <a:pt x="675" y="13367"/>
                  <a:pt x="676" y="13329"/>
                </a:cubicBezTo>
                <a:cubicBezTo>
                  <a:pt x="677" y="13289"/>
                  <a:pt x="678" y="13246"/>
                  <a:pt x="681" y="13203"/>
                </a:cubicBezTo>
                <a:cubicBezTo>
                  <a:pt x="685" y="13135"/>
                  <a:pt x="692" y="13070"/>
                  <a:pt x="700" y="13006"/>
                </a:cubicBezTo>
                <a:cubicBezTo>
                  <a:pt x="701" y="12999"/>
                  <a:pt x="701" y="12992"/>
                  <a:pt x="702" y="12985"/>
                </a:cubicBezTo>
                <a:cubicBezTo>
                  <a:pt x="710" y="12924"/>
                  <a:pt x="720" y="12864"/>
                  <a:pt x="731" y="12805"/>
                </a:cubicBezTo>
                <a:cubicBezTo>
                  <a:pt x="731" y="12805"/>
                  <a:pt x="731" y="12804"/>
                  <a:pt x="731" y="12804"/>
                </a:cubicBezTo>
                <a:cubicBezTo>
                  <a:pt x="732" y="12803"/>
                  <a:pt x="733" y="12804"/>
                  <a:pt x="733" y="12804"/>
                </a:cubicBezTo>
                <a:cubicBezTo>
                  <a:pt x="739" y="12774"/>
                  <a:pt x="744" y="12744"/>
                  <a:pt x="751" y="12715"/>
                </a:cubicBezTo>
                <a:cubicBezTo>
                  <a:pt x="761" y="12674"/>
                  <a:pt x="772" y="12633"/>
                  <a:pt x="784" y="12592"/>
                </a:cubicBezTo>
                <a:cubicBezTo>
                  <a:pt x="792" y="12566"/>
                  <a:pt x="802" y="12539"/>
                  <a:pt x="811" y="12512"/>
                </a:cubicBezTo>
                <a:cubicBezTo>
                  <a:pt x="833" y="12449"/>
                  <a:pt x="857" y="12384"/>
                  <a:pt x="885" y="12317"/>
                </a:cubicBezTo>
                <a:cubicBezTo>
                  <a:pt x="885" y="12317"/>
                  <a:pt x="885" y="12316"/>
                  <a:pt x="885" y="12315"/>
                </a:cubicBezTo>
                <a:cubicBezTo>
                  <a:pt x="885" y="12315"/>
                  <a:pt x="886" y="12316"/>
                  <a:pt x="887" y="12315"/>
                </a:cubicBezTo>
                <a:cubicBezTo>
                  <a:pt x="887" y="12314"/>
                  <a:pt x="887" y="12311"/>
                  <a:pt x="888" y="12310"/>
                </a:cubicBezTo>
                <a:cubicBezTo>
                  <a:pt x="888" y="12309"/>
                  <a:pt x="889" y="12308"/>
                  <a:pt x="889" y="12307"/>
                </a:cubicBezTo>
                <a:cubicBezTo>
                  <a:pt x="890" y="12304"/>
                  <a:pt x="891" y="12302"/>
                  <a:pt x="892" y="12299"/>
                </a:cubicBezTo>
                <a:cubicBezTo>
                  <a:pt x="898" y="12286"/>
                  <a:pt x="903" y="12272"/>
                  <a:pt x="909" y="12259"/>
                </a:cubicBezTo>
                <a:cubicBezTo>
                  <a:pt x="909" y="12258"/>
                  <a:pt x="910" y="12259"/>
                  <a:pt x="910" y="12259"/>
                </a:cubicBezTo>
                <a:cubicBezTo>
                  <a:pt x="923" y="12230"/>
                  <a:pt x="936" y="12201"/>
                  <a:pt x="950" y="12172"/>
                </a:cubicBezTo>
                <a:cubicBezTo>
                  <a:pt x="974" y="12120"/>
                  <a:pt x="1001" y="12065"/>
                  <a:pt x="1030" y="12010"/>
                </a:cubicBezTo>
                <a:cubicBezTo>
                  <a:pt x="1043" y="11984"/>
                  <a:pt x="1055" y="11959"/>
                  <a:pt x="1069" y="11932"/>
                </a:cubicBezTo>
                <a:cubicBezTo>
                  <a:pt x="1124" y="11829"/>
                  <a:pt x="1166" y="11751"/>
                  <a:pt x="1195" y="11689"/>
                </a:cubicBezTo>
                <a:cubicBezTo>
                  <a:pt x="1210" y="11658"/>
                  <a:pt x="1221" y="11630"/>
                  <a:pt x="1230" y="11607"/>
                </a:cubicBezTo>
                <a:cubicBezTo>
                  <a:pt x="1239" y="11584"/>
                  <a:pt x="1245" y="11563"/>
                  <a:pt x="1248" y="11545"/>
                </a:cubicBezTo>
                <a:cubicBezTo>
                  <a:pt x="1250" y="11509"/>
                  <a:pt x="1241" y="11482"/>
                  <a:pt x="1222" y="11445"/>
                </a:cubicBezTo>
                <a:cubicBezTo>
                  <a:pt x="1208" y="11420"/>
                  <a:pt x="1198" y="11403"/>
                  <a:pt x="1189" y="11390"/>
                </a:cubicBezTo>
                <a:cubicBezTo>
                  <a:pt x="1188" y="11390"/>
                  <a:pt x="1187" y="11389"/>
                  <a:pt x="1187" y="11389"/>
                </a:cubicBezTo>
                <a:cubicBezTo>
                  <a:pt x="1185" y="11387"/>
                  <a:pt x="1182" y="11386"/>
                  <a:pt x="1179" y="11385"/>
                </a:cubicBezTo>
                <a:cubicBezTo>
                  <a:pt x="1179" y="11385"/>
                  <a:pt x="1178" y="11385"/>
                  <a:pt x="1178" y="11385"/>
                </a:cubicBezTo>
                <a:cubicBezTo>
                  <a:pt x="1173" y="11384"/>
                  <a:pt x="1169" y="11383"/>
                  <a:pt x="1163" y="11385"/>
                </a:cubicBezTo>
                <a:close/>
              </a:path>
            </a:pathLst>
          </a:custGeom>
          <a:ln w="12700">
            <a:miter lim="400000"/>
          </a:ln>
        </p:spPr>
      </p:pic>
      <p:sp>
        <p:nvSpPr>
          <p:cNvPr id="2" name="Slide Number Placeholder 1">
            <a:extLst>
              <a:ext uri="{FF2B5EF4-FFF2-40B4-BE49-F238E27FC236}">
                <a16:creationId xmlns:a16="http://schemas.microsoft.com/office/drawing/2014/main" id="{49453A08-5664-7C4F-AB11-71AAE53C42B2}"/>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Additional Resources"/>
          <p:cNvSpPr txBox="1">
            <a:spLocks noGrp="1"/>
          </p:cNvSpPr>
          <p:nvPr>
            <p:ph type="title"/>
          </p:nvPr>
        </p:nvSpPr>
        <p:spPr>
          <a:prstGeom prst="rect">
            <a:avLst/>
          </a:prstGeom>
        </p:spPr>
        <p:txBody>
          <a:bodyPr/>
          <a:lstStyle>
            <a:lvl1pPr defTabSz="554990">
              <a:spcBef>
                <a:spcPts val="1500"/>
              </a:spcBef>
              <a:defRPr sz="7315"/>
            </a:lvl1pPr>
          </a:lstStyle>
          <a:p>
            <a:r>
              <a:t>Additional Resources</a:t>
            </a:r>
          </a:p>
        </p:txBody>
      </p:sp>
      <p:sp>
        <p:nvSpPr>
          <p:cNvPr id="267" name="Catholic Spiritual Practices: A Treasury of Old and New…"/>
          <p:cNvSpPr txBox="1">
            <a:spLocks noGrp="1"/>
          </p:cNvSpPr>
          <p:nvPr>
            <p:ph type="body" idx="1"/>
          </p:nvPr>
        </p:nvSpPr>
        <p:spPr>
          <a:prstGeom prst="rect">
            <a:avLst/>
          </a:prstGeom>
        </p:spPr>
        <p:txBody>
          <a:bodyPr/>
          <a:lstStyle/>
          <a:p>
            <a:pPr marL="469900" indent="-469900">
              <a:defRPr sz="3200" i="1"/>
            </a:pPr>
            <a:r>
              <a:rPr dirty="0"/>
              <a:t>Catholic Spiritual Practices: A Treasury of Old and </a:t>
            </a:r>
            <a:r>
              <a:rPr dirty="0" smtClean="0"/>
              <a:t>New</a:t>
            </a:r>
            <a:r>
              <a:rPr lang="en-US" dirty="0" smtClean="0"/>
              <a:t> </a:t>
            </a:r>
            <a:r>
              <a:rPr dirty="0" smtClean="0"/>
              <a:t>          </a:t>
            </a:r>
            <a:r>
              <a:rPr i="0" dirty="0" smtClean="0"/>
              <a:t>             </a:t>
            </a:r>
            <a:r>
              <a:rPr i="0" dirty="0"/>
              <a:t>by Colleen Griffith and Thomas </a:t>
            </a:r>
            <a:r>
              <a:rPr i="0" dirty="0" err="1"/>
              <a:t>Groome</a:t>
            </a:r>
            <a:r>
              <a:rPr i="0" dirty="0"/>
              <a:t>, eds</a:t>
            </a:r>
            <a:r>
              <a:rPr i="0" dirty="0" smtClean="0"/>
              <a:t>.</a:t>
            </a:r>
            <a:r>
              <a:rPr lang="en-US" i="0" dirty="0" smtClean="0"/>
              <a:t/>
            </a:r>
            <a:br>
              <a:rPr lang="en-US" i="0" dirty="0" smtClean="0"/>
            </a:br>
            <a:endParaRPr lang="en-US" i="0" dirty="0" smtClean="0"/>
          </a:p>
          <a:p>
            <a:pPr marL="469900" indent="-469900">
              <a:spcBef>
                <a:spcPts val="0"/>
              </a:spcBef>
              <a:defRPr sz="3200" i="1"/>
            </a:pPr>
            <a:r>
              <a:rPr dirty="0" smtClean="0"/>
              <a:t>Prayer </a:t>
            </a:r>
            <a:r>
              <a:rPr dirty="0"/>
              <a:t>in the Catholic Tradition: A Handbook of Practical </a:t>
            </a:r>
            <a:r>
              <a:rPr dirty="0" smtClean="0"/>
              <a:t>Approach</a:t>
            </a:r>
            <a:r>
              <a:rPr lang="en-US" dirty="0" smtClean="0"/>
              <a:t>es by Robert Wicks</a:t>
            </a:r>
            <a:endParaRPr dirty="0"/>
          </a:p>
          <a:p>
            <a:pPr marL="469900" indent="-469900">
              <a:defRPr sz="3200"/>
            </a:pPr>
            <a:r>
              <a:rPr i="1" dirty="0"/>
              <a:t>Practicing Our Faith: A Way of Life for Searching People</a:t>
            </a:r>
            <a:r>
              <a:rPr dirty="0"/>
              <a:t> </a:t>
            </a:r>
            <a:r>
              <a:rPr dirty="0" smtClean="0"/>
              <a:t>                       </a:t>
            </a:r>
            <a:r>
              <a:rPr dirty="0"/>
              <a:t>by Dorothy Bass</a:t>
            </a:r>
          </a:p>
        </p:txBody>
      </p:sp>
      <p:sp>
        <p:nvSpPr>
          <p:cNvPr id="2" name="Slide Number Placeholder 1">
            <a:extLst>
              <a:ext uri="{FF2B5EF4-FFF2-40B4-BE49-F238E27FC236}">
                <a16:creationId xmlns:a16="http://schemas.microsoft.com/office/drawing/2014/main" id="{1E700C56-70C6-3C4E-B019-EA121BE9D7A5}"/>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pirituality Studies"/>
          <p:cNvSpPr txBox="1">
            <a:spLocks noGrp="1"/>
          </p:cNvSpPr>
          <p:nvPr>
            <p:ph type="title"/>
          </p:nvPr>
        </p:nvSpPr>
        <p:spPr>
          <a:xfrm>
            <a:off x="508000" y="512233"/>
            <a:ext cx="11988800" cy="1219201"/>
          </a:xfrm>
          <a:prstGeom prst="rect">
            <a:avLst/>
          </a:prstGeom>
        </p:spPr>
        <p:txBody>
          <a:bodyPr/>
          <a:lstStyle/>
          <a:p>
            <a:r>
              <a:rPr dirty="0"/>
              <a:t>Spirituality Studies</a:t>
            </a:r>
          </a:p>
        </p:txBody>
      </p:sp>
      <p:sp>
        <p:nvSpPr>
          <p:cNvPr id="270" name="TextBox 8"/>
          <p:cNvSpPr txBox="1"/>
          <p:nvPr/>
        </p:nvSpPr>
        <p:spPr>
          <a:xfrm>
            <a:off x="585338" y="7122583"/>
            <a:ext cx="12093020" cy="240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914400">
              <a:defRPr sz="2000" u="sng">
                <a:solidFill>
                  <a:srgbClr val="000000"/>
                </a:solidFill>
              </a:defRPr>
            </a:pPr>
            <a:r>
              <a:rPr dirty="0"/>
              <a:t>Christian Spirituality</a:t>
            </a:r>
            <a:r>
              <a:rPr u="none" dirty="0"/>
              <a:t> </a:t>
            </a:r>
          </a:p>
          <a:p>
            <a:pPr algn="l" defTabSz="914400">
              <a:defRPr sz="2000">
                <a:solidFill>
                  <a:srgbClr val="000000"/>
                </a:solidFill>
              </a:defRPr>
            </a:pPr>
            <a:r>
              <a:rPr dirty="0"/>
              <a:t>For those looking to enrich their faith life or broaden vocational skills, by studying an array of Christian spiritualties that will lend itself to examining prayer life, reflection and ways of being.</a:t>
            </a:r>
          </a:p>
          <a:p>
            <a:pPr algn="l" defTabSz="914400">
              <a:defRPr sz="2000" u="sng">
                <a:solidFill>
                  <a:srgbClr val="000000"/>
                </a:solidFill>
              </a:defRPr>
            </a:pPr>
            <a:endParaRPr dirty="0"/>
          </a:p>
          <a:p>
            <a:pPr algn="l" defTabSz="914400">
              <a:defRPr sz="2000">
                <a:solidFill>
                  <a:srgbClr val="000000"/>
                </a:solidFill>
              </a:defRPr>
            </a:pPr>
            <a:endParaRPr dirty="0"/>
          </a:p>
          <a:p>
            <a:pPr algn="l" defTabSz="914400">
              <a:defRPr sz="2000">
                <a:solidFill>
                  <a:srgbClr val="000000"/>
                </a:solidFill>
              </a:defRPr>
            </a:pPr>
            <a:endParaRPr dirty="0"/>
          </a:p>
        </p:txBody>
      </p:sp>
      <p:sp>
        <p:nvSpPr>
          <p:cNvPr id="271" name="BOSTON COLLEGE SCHOOL OF THEOLOGY AND MINISTRY…"/>
          <p:cNvSpPr txBox="1"/>
          <p:nvPr/>
        </p:nvSpPr>
        <p:spPr>
          <a:xfrm>
            <a:off x="1317790" y="1654232"/>
            <a:ext cx="10628115" cy="242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14400">
              <a:lnSpc>
                <a:spcPct val="90000"/>
              </a:lnSpc>
              <a:defRPr b="1">
                <a:solidFill>
                  <a:srgbClr val="000000"/>
                </a:solidFill>
              </a:defRPr>
            </a:pPr>
            <a:r>
              <a:rPr sz="2600" b="0" dirty="0"/>
              <a:t>BOSTON COLLEGE SCHOOL OF THEOLOGY AND MINISTRY</a:t>
            </a:r>
            <a:r>
              <a:rPr sz="1900" b="0" dirty="0"/>
              <a:t/>
            </a:r>
            <a:br>
              <a:rPr sz="1900" b="0" dirty="0"/>
            </a:br>
            <a:endParaRPr sz="1900" b="0" dirty="0"/>
          </a:p>
          <a:p>
            <a:pPr defTabSz="914400">
              <a:lnSpc>
                <a:spcPct val="90000"/>
              </a:lnSpc>
              <a:defRPr b="1">
                <a:solidFill>
                  <a:srgbClr val="000000"/>
                </a:solidFill>
              </a:defRPr>
            </a:pPr>
            <a:r>
              <a:rPr sz="3100" b="0" dirty="0">
                <a:solidFill>
                  <a:srgbClr val="2F5597"/>
                </a:solidFill>
              </a:rPr>
              <a:t>bc.edu/</a:t>
            </a:r>
            <a:r>
              <a:rPr sz="3100" b="0" dirty="0" err="1">
                <a:solidFill>
                  <a:srgbClr val="2F5597"/>
                </a:solidFill>
              </a:rPr>
              <a:t>stm</a:t>
            </a:r>
            <a:r>
              <a:rPr sz="1900" b="0" dirty="0">
                <a:solidFill>
                  <a:srgbClr val="2F5597"/>
                </a:solidFill>
              </a:rPr>
              <a:t/>
            </a:r>
            <a:br>
              <a:rPr sz="1900" b="0" dirty="0">
                <a:solidFill>
                  <a:srgbClr val="2F5597"/>
                </a:solidFill>
              </a:rPr>
            </a:br>
            <a:r>
              <a:rPr sz="1600" b="0" dirty="0"/>
              <a:t>	</a:t>
            </a:r>
          </a:p>
          <a:p>
            <a:pPr defTabSz="914400">
              <a:lnSpc>
                <a:spcPct val="90000"/>
              </a:lnSpc>
              <a:defRPr sz="1900" b="1">
                <a:solidFill>
                  <a:srgbClr val="000000"/>
                </a:solidFill>
              </a:defRPr>
            </a:pPr>
            <a:r>
              <a:rPr b="0" dirty="0"/>
              <a:t>Explore spirituality through one of our flexible 18-credit certificate programs. </a:t>
            </a:r>
            <a:br>
              <a:rPr b="0" dirty="0"/>
            </a:br>
            <a:r>
              <a:rPr b="0" dirty="0"/>
              <a:t>	</a:t>
            </a:r>
          </a:p>
        </p:txBody>
      </p:sp>
      <p:grpSp>
        <p:nvGrpSpPr>
          <p:cNvPr id="274" name="Picture 6"/>
          <p:cNvGrpSpPr/>
          <p:nvPr/>
        </p:nvGrpSpPr>
        <p:grpSpPr>
          <a:xfrm>
            <a:off x="495044" y="3638550"/>
            <a:ext cx="12014712" cy="3213063"/>
            <a:chOff x="0" y="0"/>
            <a:chExt cx="12014711" cy="3213062"/>
          </a:xfrm>
        </p:grpSpPr>
        <p:pic>
          <p:nvPicPr>
            <p:cNvPr id="273" name="Picture 6" descr="Picture 6"/>
            <p:cNvPicPr>
              <a:picLocks noChangeAspect="1"/>
            </p:cNvPicPr>
            <p:nvPr/>
          </p:nvPicPr>
          <p:blipFill>
            <a:blip r:embed="rId2">
              <a:extLst/>
            </a:blip>
            <a:stretch>
              <a:fillRect/>
            </a:stretch>
          </p:blipFill>
          <p:spPr>
            <a:xfrm>
              <a:off x="101600" y="63500"/>
              <a:ext cx="11811512" cy="2946363"/>
            </a:xfrm>
            <a:prstGeom prst="rect">
              <a:avLst/>
            </a:prstGeom>
            <a:ln>
              <a:noFill/>
            </a:ln>
            <a:effectLst/>
          </p:spPr>
        </p:pic>
        <p:pic>
          <p:nvPicPr>
            <p:cNvPr id="272" name="Picture 6" descr="Picture 6"/>
            <p:cNvPicPr>
              <a:picLocks/>
            </p:cNvPicPr>
            <p:nvPr/>
          </p:nvPicPr>
          <p:blipFill>
            <a:blip r:embed="rId3">
              <a:extLst/>
            </a:blip>
            <a:stretch>
              <a:fillRect/>
            </a:stretch>
          </p:blipFill>
          <p:spPr>
            <a:xfrm>
              <a:off x="0" y="0"/>
              <a:ext cx="12014712" cy="3213063"/>
            </a:xfrm>
            <a:prstGeom prst="rect">
              <a:avLst/>
            </a:prstGeom>
            <a:effectLst/>
          </p:spPr>
        </p:pic>
      </p:grpSp>
      <p:sp>
        <p:nvSpPr>
          <p:cNvPr id="2" name="Slide Number Placeholder 1">
            <a:extLst>
              <a:ext uri="{FF2B5EF4-FFF2-40B4-BE49-F238E27FC236}">
                <a16:creationId xmlns:a16="http://schemas.microsoft.com/office/drawing/2014/main" id="{0151A283-03BD-354A-9326-6D31EF1642C4}"/>
              </a:ext>
            </a:extLst>
          </p:cNvPr>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omments, Questions, and Observations…"/>
          <p:cNvSpPr txBox="1">
            <a:spLocks noGrp="1"/>
          </p:cNvSpPr>
          <p:nvPr>
            <p:ph type="title"/>
          </p:nvPr>
        </p:nvSpPr>
        <p:spPr>
          <a:xfrm>
            <a:off x="508000" y="2129366"/>
            <a:ext cx="11988800" cy="2413001"/>
          </a:xfrm>
          <a:prstGeom prst="rect">
            <a:avLst/>
          </a:prstGeom>
        </p:spPr>
        <p:txBody>
          <a:bodyPr/>
          <a:lstStyle/>
          <a:p>
            <a:r>
              <a:t>Comments, Questions, and Observations…</a:t>
            </a:r>
          </a:p>
        </p:txBody>
      </p:sp>
      <p:sp>
        <p:nvSpPr>
          <p:cNvPr id="277" name="Dr. Colleen M. Griffith…"/>
          <p:cNvSpPr txBox="1"/>
          <p:nvPr/>
        </p:nvSpPr>
        <p:spPr>
          <a:xfrm>
            <a:off x="4232548" y="6379706"/>
            <a:ext cx="4539705"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3600" dirty="0"/>
              <a:t>Dr. Colleen M. Griffith</a:t>
            </a:r>
          </a:p>
          <a:p>
            <a:r>
              <a:rPr sz="3600" u="sng" dirty="0">
                <a:hlinkClick r:id="rId2"/>
              </a:rPr>
              <a:t>griffc@bc.edu</a:t>
            </a:r>
          </a:p>
        </p:txBody>
      </p:sp>
      <p:sp>
        <p:nvSpPr>
          <p:cNvPr id="278" name="Line"/>
          <p:cNvSpPr/>
          <p:nvPr/>
        </p:nvSpPr>
        <p:spPr>
          <a:xfrm flipV="1">
            <a:off x="1430866" y="4876799"/>
            <a:ext cx="9507444" cy="2"/>
          </a:xfrm>
          <a:prstGeom prst="line">
            <a:avLst/>
          </a:prstGeom>
          <a:ln w="25400">
            <a:solidFill>
              <a:srgbClr val="414141"/>
            </a:solidFill>
            <a:miter lim="400000"/>
          </a:ln>
        </p:spPr>
        <p:txBody>
          <a:bodyPr lIns="50800" tIns="50800" rIns="50800" bIns="50800" anchor="ctr"/>
          <a:lstStyle/>
          <a:p>
            <a:pPr>
              <a:defRPr sz="3200"/>
            </a:pPr>
            <a:endParaRPr/>
          </a:p>
        </p:txBody>
      </p:sp>
      <p:sp>
        <p:nvSpPr>
          <p:cNvPr id="2" name="Slide Number Placeholder 1">
            <a:extLst>
              <a:ext uri="{FF2B5EF4-FFF2-40B4-BE49-F238E27FC236}">
                <a16:creationId xmlns:a16="http://schemas.microsoft.com/office/drawing/2014/main" id="{5C1ECAA1-0D38-734E-BB18-8BB8DCE09572}"/>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Paper.Project.13.png"/>
          <p:cNvGrpSpPr/>
          <p:nvPr/>
        </p:nvGrpSpPr>
        <p:grpSpPr>
          <a:xfrm>
            <a:off x="2434089" y="413842"/>
            <a:ext cx="8136622" cy="8925916"/>
            <a:chOff x="0" y="0"/>
            <a:chExt cx="8136621" cy="8925915"/>
          </a:xfrm>
        </p:grpSpPr>
        <p:pic>
          <p:nvPicPr>
            <p:cNvPr id="147" name="Paper.Project.13.png" descr="Paper.Project.13.png"/>
            <p:cNvPicPr>
              <a:picLocks/>
            </p:cNvPicPr>
            <p:nvPr/>
          </p:nvPicPr>
          <p:blipFill>
            <a:blip r:embed="rId2">
              <a:extLst/>
            </a:blip>
            <a:srcRect t="5181" b="5181"/>
            <a:stretch>
              <a:fillRect/>
            </a:stretch>
          </p:blipFill>
          <p:spPr>
            <a:xfrm>
              <a:off x="163950" y="88900"/>
              <a:ext cx="7808721" cy="8595716"/>
            </a:xfrm>
            <a:prstGeom prst="rect">
              <a:avLst/>
            </a:prstGeom>
            <a:ln>
              <a:noFill/>
            </a:ln>
            <a:effectLst/>
          </p:spPr>
        </p:pic>
        <p:pic>
          <p:nvPicPr>
            <p:cNvPr id="146" name="Paper.Project.13.png" descr="Paper.Project.13.png"/>
            <p:cNvPicPr>
              <a:picLocks/>
            </p:cNvPicPr>
            <p:nvPr/>
          </p:nvPicPr>
          <p:blipFill>
            <a:blip r:embed="rId3">
              <a:extLst/>
            </a:blip>
            <a:stretch>
              <a:fillRect/>
            </a:stretch>
          </p:blipFill>
          <p:spPr>
            <a:xfrm>
              <a:off x="-1" y="-1"/>
              <a:ext cx="8136623" cy="8925917"/>
            </a:xfrm>
            <a:prstGeom prst="rect">
              <a:avLst/>
            </a:prstGeom>
            <a:effectLst/>
          </p:spPr>
        </p:pic>
      </p:grpSp>
      <p:sp>
        <p:nvSpPr>
          <p:cNvPr id="2" name="Slide Number Placeholder 1">
            <a:extLst>
              <a:ext uri="{FF2B5EF4-FFF2-40B4-BE49-F238E27FC236}">
                <a16:creationId xmlns:a16="http://schemas.microsoft.com/office/drawing/2014/main" id="{D71347BF-F855-9446-9133-2FC7D3A1E706}"/>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tumblr_lv8ybz0kch1r4an7zo1_500.jpg" descr="tumblr_lv8ybz0kch1r4an7zo1_500.jpg"/>
          <p:cNvPicPr>
            <a:picLocks/>
          </p:cNvPicPr>
          <p:nvPr/>
        </p:nvPicPr>
        <p:blipFill>
          <a:blip r:embed="rId2">
            <a:extLst/>
          </a:blip>
          <a:srcRect t="23994"/>
          <a:stretch>
            <a:fillRect/>
          </a:stretch>
        </p:blipFill>
        <p:spPr>
          <a:xfrm>
            <a:off x="-33206" y="11112"/>
            <a:ext cx="13071267" cy="9753585"/>
          </a:xfrm>
          <a:prstGeom prst="rect">
            <a:avLst/>
          </a:prstGeom>
          <a:ln w="12700">
            <a:miter lim="400000"/>
          </a:ln>
        </p:spPr>
      </p:pic>
      <p:sp>
        <p:nvSpPr>
          <p:cNvPr id="2" name="Slide Number Placeholder 1">
            <a:extLst>
              <a:ext uri="{FF2B5EF4-FFF2-40B4-BE49-F238E27FC236}">
                <a16:creationId xmlns:a16="http://schemas.microsoft.com/office/drawing/2014/main" id="{58D22AE1-A36E-5A4A-B6F7-B1B43F06E51F}"/>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Holy Dexterity"/>
          <p:cNvSpPr txBox="1">
            <a:spLocks noGrp="1"/>
          </p:cNvSpPr>
          <p:nvPr>
            <p:ph type="title"/>
          </p:nvPr>
        </p:nvSpPr>
        <p:spPr>
          <a:prstGeom prst="rect">
            <a:avLst/>
          </a:prstGeom>
        </p:spPr>
        <p:txBody>
          <a:bodyPr/>
          <a:lstStyle/>
          <a:p>
            <a:r>
              <a:rPr dirty="0"/>
              <a:t>Holy Dexterity</a:t>
            </a:r>
          </a:p>
        </p:txBody>
      </p:sp>
      <p:grpSp>
        <p:nvGrpSpPr>
          <p:cNvPr id="155" name="Paper.Project.11.png"/>
          <p:cNvGrpSpPr/>
          <p:nvPr/>
        </p:nvGrpSpPr>
        <p:grpSpPr>
          <a:xfrm>
            <a:off x="796495" y="2324099"/>
            <a:ext cx="11411810" cy="7465419"/>
            <a:chOff x="0" y="0"/>
            <a:chExt cx="11411809" cy="7465417"/>
          </a:xfrm>
        </p:grpSpPr>
        <p:pic>
          <p:nvPicPr>
            <p:cNvPr id="154" name="Paper.Project.11.png" descr="Paper.Project.11.png"/>
            <p:cNvPicPr>
              <a:picLocks/>
            </p:cNvPicPr>
            <p:nvPr/>
          </p:nvPicPr>
          <p:blipFill>
            <a:blip r:embed="rId2">
              <a:extLst/>
            </a:blip>
            <a:stretch>
              <a:fillRect/>
            </a:stretch>
          </p:blipFill>
          <p:spPr>
            <a:xfrm>
              <a:off x="101600" y="63499"/>
              <a:ext cx="11208610" cy="7198719"/>
            </a:xfrm>
            <a:prstGeom prst="rect">
              <a:avLst/>
            </a:prstGeom>
            <a:ln>
              <a:noFill/>
            </a:ln>
            <a:effectLst/>
          </p:spPr>
        </p:pic>
        <p:pic>
          <p:nvPicPr>
            <p:cNvPr id="153" name="Paper.Project.11.png" descr="Paper.Project.11.png"/>
            <p:cNvPicPr>
              <a:picLocks/>
            </p:cNvPicPr>
            <p:nvPr/>
          </p:nvPicPr>
          <p:blipFill>
            <a:blip r:embed="rId3">
              <a:extLst/>
            </a:blip>
            <a:stretch>
              <a:fillRect/>
            </a:stretch>
          </p:blipFill>
          <p:spPr>
            <a:xfrm>
              <a:off x="0" y="-1"/>
              <a:ext cx="11411810" cy="7465419"/>
            </a:xfrm>
            <a:prstGeom prst="rect">
              <a:avLst/>
            </a:prstGeom>
            <a:effectLst/>
          </p:spPr>
        </p:pic>
      </p:grpSp>
      <p:sp>
        <p:nvSpPr>
          <p:cNvPr id="2" name="Slide Number Placeholder 1">
            <a:extLst>
              <a:ext uri="{FF2B5EF4-FFF2-40B4-BE49-F238E27FC236}">
                <a16:creationId xmlns:a16="http://schemas.microsoft.com/office/drawing/2014/main" id="{90891DEB-927C-4142-858D-70C70003C64C}"/>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Demon of Busyness"/>
          <p:cNvSpPr txBox="1">
            <a:spLocks noGrp="1"/>
          </p:cNvSpPr>
          <p:nvPr>
            <p:ph type="title"/>
          </p:nvPr>
        </p:nvSpPr>
        <p:spPr>
          <a:prstGeom prst="rect">
            <a:avLst/>
          </a:prstGeom>
        </p:spPr>
        <p:txBody>
          <a:bodyPr/>
          <a:lstStyle>
            <a:lvl1pPr>
              <a:defRPr>
                <a:solidFill>
                  <a:schemeClr val="accent6">
                    <a:hueOff val="348960"/>
                    <a:satOff val="-2270"/>
                    <a:lumOff val="-12285"/>
                  </a:schemeClr>
                </a:solidFill>
              </a:defRPr>
            </a:lvl1pPr>
          </a:lstStyle>
          <a:p>
            <a:r>
              <a:t>Demon of Busyness</a:t>
            </a:r>
          </a:p>
        </p:txBody>
      </p:sp>
      <p:pic>
        <p:nvPicPr>
          <p:cNvPr id="158" name="dancing-satan-vector-1380594.jpg" descr="dancing-satan-vector-1380594.jpg"/>
          <p:cNvPicPr>
            <a:picLocks noChangeAspect="1"/>
          </p:cNvPicPr>
          <p:nvPr/>
        </p:nvPicPr>
        <p:blipFill>
          <a:blip r:embed="rId2">
            <a:extLst/>
          </a:blip>
          <a:srcRect b="7230"/>
          <a:stretch>
            <a:fillRect/>
          </a:stretch>
        </p:blipFill>
        <p:spPr>
          <a:xfrm>
            <a:off x="3054151" y="2324099"/>
            <a:ext cx="6896487" cy="7043480"/>
          </a:xfrm>
          <a:prstGeom prst="rect">
            <a:avLst/>
          </a:prstGeom>
          <a:ln w="12700">
            <a:miter lim="400000"/>
          </a:ln>
        </p:spPr>
      </p:pic>
      <p:sp>
        <p:nvSpPr>
          <p:cNvPr id="2" name="Slide Number Placeholder 1">
            <a:extLst>
              <a:ext uri="{FF2B5EF4-FFF2-40B4-BE49-F238E27FC236}">
                <a16:creationId xmlns:a16="http://schemas.microsoft.com/office/drawing/2014/main" id="{1F11C6F8-DF66-5E41-B310-2DCFFF845F7F}"/>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man anxious.jpg" descr="man anxious.jpg"/>
          <p:cNvPicPr>
            <a:picLocks noGrp="1" noChangeAspect="1"/>
          </p:cNvPicPr>
          <p:nvPr>
            <p:ph type="pic" idx="13"/>
          </p:nvPr>
        </p:nvPicPr>
        <p:blipFill>
          <a:blip r:embed="rId2">
            <a:extLst/>
          </a:blip>
          <a:srcRect r="11238"/>
          <a:stretch>
            <a:fillRect/>
          </a:stretch>
        </p:blipFill>
        <p:spPr>
          <a:xfrm>
            <a:off x="0" y="0"/>
            <a:ext cx="13004800" cy="9753600"/>
          </a:xfrm>
          <a:prstGeom prst="rect">
            <a:avLst/>
          </a:prstGeom>
        </p:spPr>
      </p:pic>
      <p:sp>
        <p:nvSpPr>
          <p:cNvPr id="161" name="Overwhelmed"/>
          <p:cNvSpPr txBox="1"/>
          <p:nvPr/>
        </p:nvSpPr>
        <p:spPr>
          <a:xfrm rot="20880000">
            <a:off x="6298009" y="1774738"/>
            <a:ext cx="4320382" cy="903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600">
                <a:solidFill>
                  <a:srgbClr val="FFFFFF"/>
                </a:solidFill>
                <a:latin typeface="Blah blah bang"/>
                <a:ea typeface="Blah blah bang"/>
                <a:cs typeface="Blah blah bang"/>
                <a:sym typeface="Blah blah bang"/>
              </a:defRPr>
            </a:lvl1pPr>
          </a:lstStyle>
          <a:p>
            <a:r>
              <a:t>Overwhelmed</a:t>
            </a:r>
          </a:p>
        </p:txBody>
      </p:sp>
      <p:sp>
        <p:nvSpPr>
          <p:cNvPr id="162" name="Anxious"/>
          <p:cNvSpPr txBox="1"/>
          <p:nvPr/>
        </p:nvSpPr>
        <p:spPr>
          <a:xfrm rot="21180000">
            <a:off x="6698493" y="3922700"/>
            <a:ext cx="3519414" cy="129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400">
                <a:solidFill>
                  <a:srgbClr val="FFFFFF"/>
                </a:solidFill>
                <a:latin typeface="Blah blah bang"/>
                <a:ea typeface="Blah blah bang"/>
                <a:cs typeface="Blah blah bang"/>
                <a:sym typeface="Blah blah bang"/>
              </a:defRPr>
            </a:lvl1pPr>
          </a:lstStyle>
          <a:p>
            <a:r>
              <a:t>Anxious</a:t>
            </a:r>
          </a:p>
        </p:txBody>
      </p:sp>
      <p:sp>
        <p:nvSpPr>
          <p:cNvPr id="163" name="Full of Worries"/>
          <p:cNvSpPr txBox="1"/>
          <p:nvPr/>
        </p:nvSpPr>
        <p:spPr>
          <a:xfrm>
            <a:off x="7607455" y="5598386"/>
            <a:ext cx="4876491" cy="817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Blah blah bang"/>
                <a:ea typeface="Blah blah bang"/>
                <a:cs typeface="Blah blah bang"/>
                <a:sym typeface="Blah blah bang"/>
              </a:defRPr>
            </a:lvl1pPr>
          </a:lstStyle>
          <a:p>
            <a:r>
              <a:t>Full of Worries</a:t>
            </a:r>
          </a:p>
        </p:txBody>
      </p:sp>
      <p:sp>
        <p:nvSpPr>
          <p:cNvPr id="164" name="Overwrought"/>
          <p:cNvSpPr txBox="1"/>
          <p:nvPr/>
        </p:nvSpPr>
        <p:spPr>
          <a:xfrm rot="480000">
            <a:off x="7818254" y="3189396"/>
            <a:ext cx="4454892" cy="570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300">
                <a:solidFill>
                  <a:srgbClr val="FFFFFF"/>
                </a:solidFill>
                <a:latin typeface="Bactosaurus"/>
                <a:ea typeface="Bactosaurus"/>
                <a:cs typeface="Bactosaurus"/>
                <a:sym typeface="Bactosaurus"/>
              </a:defRPr>
            </a:lvl1pPr>
          </a:lstStyle>
          <a:p>
            <a:r>
              <a:t>Overwrought</a:t>
            </a:r>
          </a:p>
        </p:txBody>
      </p:sp>
      <p:sp>
        <p:nvSpPr>
          <p:cNvPr id="2" name="Slide Number Placeholder 1">
            <a:extLst>
              <a:ext uri="{FF2B5EF4-FFF2-40B4-BE49-F238E27FC236}">
                <a16:creationId xmlns:a16="http://schemas.microsoft.com/office/drawing/2014/main" id="{F865BF62-88E8-314C-8F02-0D5BF1ED1E7A}"/>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Demon of Busyness"/>
          <p:cNvSpPr txBox="1">
            <a:spLocks noGrp="1"/>
          </p:cNvSpPr>
          <p:nvPr>
            <p:ph type="title"/>
          </p:nvPr>
        </p:nvSpPr>
        <p:spPr>
          <a:xfrm>
            <a:off x="334433" y="1036973"/>
            <a:ext cx="5676901" cy="2032000"/>
          </a:xfrm>
          <a:prstGeom prst="rect">
            <a:avLst/>
          </a:prstGeom>
        </p:spPr>
        <p:txBody>
          <a:bodyPr/>
          <a:lstStyle/>
          <a:p>
            <a:r>
              <a:rPr dirty="0"/>
              <a:t>Demon of Busyness</a:t>
            </a:r>
          </a:p>
        </p:txBody>
      </p:sp>
      <p:grpSp>
        <p:nvGrpSpPr>
          <p:cNvPr id="169" name="Multitasking-Businesswoman-with-Multiple-Arms-all-Holding-Various-Business-Items-680x350.png"/>
          <p:cNvGrpSpPr/>
          <p:nvPr/>
        </p:nvGrpSpPr>
        <p:grpSpPr>
          <a:xfrm>
            <a:off x="722113" y="3361266"/>
            <a:ext cx="10578441" cy="5606898"/>
            <a:chOff x="0" y="0"/>
            <a:chExt cx="10578440" cy="5606897"/>
          </a:xfrm>
        </p:grpSpPr>
        <p:pic>
          <p:nvPicPr>
            <p:cNvPr id="168" name="Multitasking-Businesswoman-with-Multiple-Arms-all-Holding-Various-Business-Items-680x350.png" descr="Multitasking-Businesswoman-with-Multiple-Arms-all-Holding-Various-Business-Items-680x350.png"/>
            <p:cNvPicPr>
              <a:picLocks noChangeAspect="1"/>
            </p:cNvPicPr>
            <p:nvPr/>
          </p:nvPicPr>
          <p:blipFill>
            <a:blip r:embed="rId2">
              <a:extLst/>
            </a:blip>
            <a:stretch>
              <a:fillRect/>
            </a:stretch>
          </p:blipFill>
          <p:spPr>
            <a:xfrm>
              <a:off x="101600" y="63500"/>
              <a:ext cx="10375241" cy="5340198"/>
            </a:xfrm>
            <a:prstGeom prst="rect">
              <a:avLst/>
            </a:prstGeom>
            <a:ln>
              <a:noFill/>
            </a:ln>
            <a:effectLst/>
          </p:spPr>
        </p:pic>
        <p:pic>
          <p:nvPicPr>
            <p:cNvPr id="167" name="Multitasking-Businesswoman-with-Multiple-Arms-all-Holding-Various-Business-Items-680x350.png" descr="Multitasking-Businesswoman-with-Multiple-Arms-all-Holding-Various-Business-Items-680x350.png"/>
            <p:cNvPicPr>
              <a:picLocks/>
            </p:cNvPicPr>
            <p:nvPr/>
          </p:nvPicPr>
          <p:blipFill>
            <a:blip r:embed="rId3">
              <a:extLst/>
            </a:blip>
            <a:stretch>
              <a:fillRect/>
            </a:stretch>
          </p:blipFill>
          <p:spPr>
            <a:xfrm>
              <a:off x="0" y="0"/>
              <a:ext cx="10578441" cy="5606898"/>
            </a:xfrm>
            <a:prstGeom prst="rect">
              <a:avLst/>
            </a:prstGeom>
            <a:effectLst/>
          </p:spPr>
        </p:pic>
      </p:grpSp>
      <p:pic>
        <p:nvPicPr>
          <p:cNvPr id="170" name="sweet-and-cute-devil-vector-3248983.jpg" descr="sweet-and-cute-devil-vector-3248983.jpg"/>
          <p:cNvPicPr>
            <a:picLocks noGrp="1"/>
          </p:cNvPicPr>
          <p:nvPr>
            <p:ph type="pic" idx="14"/>
          </p:nvPr>
        </p:nvPicPr>
        <p:blipFill>
          <a:blip r:embed="rId4">
            <a:extLst/>
          </a:blip>
          <a:stretch>
            <a:fillRect/>
          </a:stretch>
        </p:blipFill>
        <p:spPr>
          <a:xfrm>
            <a:off x="9583889" y="744679"/>
            <a:ext cx="3175949" cy="4047841"/>
          </a:xfrm>
          <a:prstGeom prst="rect">
            <a:avLst/>
          </a:prstGeom>
        </p:spPr>
      </p:pic>
      <p:sp>
        <p:nvSpPr>
          <p:cNvPr id="2" name="Slide Number Placeholder 1">
            <a:extLst>
              <a:ext uri="{FF2B5EF4-FFF2-40B4-BE49-F238E27FC236}">
                <a16:creationId xmlns:a16="http://schemas.microsoft.com/office/drawing/2014/main" id="{2A46819E-DD0D-F743-AAAA-4638623E5874}"/>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Demon of Busyness"/>
          <p:cNvSpPr txBox="1">
            <a:spLocks noGrp="1"/>
          </p:cNvSpPr>
          <p:nvPr>
            <p:ph type="title"/>
          </p:nvPr>
        </p:nvSpPr>
        <p:spPr>
          <a:xfrm>
            <a:off x="507736" y="1086775"/>
            <a:ext cx="5676901" cy="2032000"/>
          </a:xfrm>
          <a:prstGeom prst="rect">
            <a:avLst/>
          </a:prstGeom>
        </p:spPr>
        <p:txBody>
          <a:bodyPr/>
          <a:lstStyle/>
          <a:p>
            <a:r>
              <a:rPr dirty="0"/>
              <a:t>Demon of Busyness</a:t>
            </a:r>
          </a:p>
        </p:txBody>
      </p:sp>
      <p:grpSp>
        <p:nvGrpSpPr>
          <p:cNvPr id="175" name="busy guy.jpg"/>
          <p:cNvGrpSpPr/>
          <p:nvPr/>
        </p:nvGrpSpPr>
        <p:grpSpPr>
          <a:xfrm>
            <a:off x="944336" y="3229900"/>
            <a:ext cx="11116128" cy="5531451"/>
            <a:chOff x="0" y="0"/>
            <a:chExt cx="11116126" cy="5531449"/>
          </a:xfrm>
        </p:grpSpPr>
        <p:pic>
          <p:nvPicPr>
            <p:cNvPr id="174" name="busy guy.jpg" descr="busy guy.jpg"/>
            <p:cNvPicPr>
              <a:picLocks noChangeAspect="1"/>
            </p:cNvPicPr>
            <p:nvPr/>
          </p:nvPicPr>
          <p:blipFill>
            <a:blip r:embed="rId2">
              <a:extLst/>
            </a:blip>
            <a:stretch>
              <a:fillRect/>
            </a:stretch>
          </p:blipFill>
          <p:spPr>
            <a:xfrm>
              <a:off x="101600" y="63500"/>
              <a:ext cx="10912927" cy="5264750"/>
            </a:xfrm>
            <a:prstGeom prst="rect">
              <a:avLst/>
            </a:prstGeom>
            <a:ln>
              <a:noFill/>
            </a:ln>
            <a:effectLst/>
          </p:spPr>
        </p:pic>
        <p:pic>
          <p:nvPicPr>
            <p:cNvPr id="173" name="busy guy.jpg" descr="busy guy.jpg"/>
            <p:cNvPicPr>
              <a:picLocks/>
            </p:cNvPicPr>
            <p:nvPr/>
          </p:nvPicPr>
          <p:blipFill>
            <a:blip r:embed="rId3">
              <a:extLst/>
            </a:blip>
            <a:stretch>
              <a:fillRect/>
            </a:stretch>
          </p:blipFill>
          <p:spPr>
            <a:xfrm>
              <a:off x="0" y="0"/>
              <a:ext cx="11116127" cy="5531450"/>
            </a:xfrm>
            <a:prstGeom prst="rect">
              <a:avLst/>
            </a:prstGeom>
            <a:effectLst/>
          </p:spPr>
        </p:pic>
      </p:grpSp>
      <p:pic>
        <p:nvPicPr>
          <p:cNvPr id="176" name="sweet-and-cute-devil-vector-3248983.jpg" descr="sweet-and-cute-devil-vector-3248983.jpg"/>
          <p:cNvPicPr>
            <a:picLocks noGrp="1"/>
          </p:cNvPicPr>
          <p:nvPr>
            <p:ph type="pic" idx="14"/>
          </p:nvPr>
        </p:nvPicPr>
        <p:blipFill>
          <a:blip r:embed="rId4">
            <a:extLst/>
          </a:blip>
          <a:stretch>
            <a:fillRect/>
          </a:stretch>
        </p:blipFill>
        <p:spPr>
          <a:xfrm>
            <a:off x="8838822" y="401780"/>
            <a:ext cx="3175949" cy="4047841"/>
          </a:xfrm>
          <a:prstGeom prst="rect">
            <a:avLst/>
          </a:prstGeom>
        </p:spPr>
      </p:pic>
      <p:sp>
        <p:nvSpPr>
          <p:cNvPr id="2" name="Slide Number Placeholder 1">
            <a:extLst>
              <a:ext uri="{FF2B5EF4-FFF2-40B4-BE49-F238E27FC236}">
                <a16:creationId xmlns:a16="http://schemas.microsoft.com/office/drawing/2014/main" id="{B9BB9AF3-8BC6-B843-AE06-CFCDCC2FC852}"/>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225</Words>
  <Application>Microsoft Office PowerPoint</Application>
  <PresentationFormat>Custom</PresentationFormat>
  <Paragraphs>85</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Bactosaurus</vt:lpstr>
      <vt:lpstr>Bell MT</vt:lpstr>
      <vt:lpstr>Blah blah bang</vt:lpstr>
      <vt:lpstr>Bodoni SvtyTwo ITC TT-Book</vt:lpstr>
      <vt:lpstr>Helvetica</vt:lpstr>
      <vt:lpstr>Helvetica Neue</vt:lpstr>
      <vt:lpstr>Palatino</vt:lpstr>
      <vt:lpstr>Zapf Dingbats</vt:lpstr>
      <vt:lpstr>New_Template4</vt:lpstr>
      <vt:lpstr>Spiritual Practices for Busy People</vt:lpstr>
      <vt:lpstr>The art of juggling…</vt:lpstr>
      <vt:lpstr>PowerPoint Presentation</vt:lpstr>
      <vt:lpstr>PowerPoint Presentation</vt:lpstr>
      <vt:lpstr>Holy Dexterity</vt:lpstr>
      <vt:lpstr>Demon of Busyness</vt:lpstr>
      <vt:lpstr>PowerPoint Presentation</vt:lpstr>
      <vt:lpstr>Demon of Busyness</vt:lpstr>
      <vt:lpstr>Demon of Busyness</vt:lpstr>
      <vt:lpstr>Resistance</vt:lpstr>
      <vt:lpstr>PowerPoint Presentation</vt:lpstr>
      <vt:lpstr>Evelyn Underhill</vt:lpstr>
      <vt:lpstr>PowerPoint Presentation</vt:lpstr>
      <vt:lpstr>PowerPoint Presentation</vt:lpstr>
      <vt:lpstr>Ignatius of Loyola</vt:lpstr>
      <vt:lpstr>PowerPoint Presentation</vt:lpstr>
      <vt:lpstr>Prayer of the Heart</vt:lpstr>
      <vt:lpstr>Hesed</vt:lpstr>
      <vt:lpstr>Practices of Care</vt:lpstr>
      <vt:lpstr>Practices of Beauty</vt:lpstr>
      <vt:lpstr>PowerPoint Presentation</vt:lpstr>
      <vt:lpstr>PowerPoint Presentation</vt:lpstr>
      <vt:lpstr>Additional Resources</vt:lpstr>
      <vt:lpstr>Spirituality Studies</vt:lpstr>
      <vt:lpstr>Comments, Questions, and Observations…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are you feeling these days heading into the holiday season?</dc:title>
  <dc:creator>Jean Chisser</dc:creator>
  <cp:lastModifiedBy>Jean Chisser</cp:lastModifiedBy>
  <cp:revision>3</cp:revision>
  <dcterms:modified xsi:type="dcterms:W3CDTF">2019-12-03T16:16:34Z</dcterms:modified>
</cp:coreProperties>
</file>