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erriweather Light"/>
      <p:regular r:id="rId22"/>
      <p:bold r:id="rId23"/>
      <p:italic r:id="rId24"/>
      <p:boldItalic r:id="rId25"/>
    </p:embeddedFont>
    <p:embeddedFont>
      <p:font typeface="Montserrat"/>
      <p:regular r:id="rId26"/>
      <p:bold r:id="rId27"/>
      <p:italic r:id="rId28"/>
      <p:boldItalic r:id="rId29"/>
    </p:embeddedFont>
    <p:embeddedFont>
      <p:font typeface="Open Sans SemiBold"/>
      <p:regular r:id="rId30"/>
      <p:bold r:id="rId31"/>
      <p:italic r:id="rId32"/>
      <p:boldItalic r:id="rId33"/>
    </p:embeddedFont>
    <p:embeddedFont>
      <p:font typeface="Vidaloka"/>
      <p:regular r:id="rId34"/>
    </p:embeddedFont>
    <p:embeddedFont>
      <p:font typeface="Russo One"/>
      <p:regular r:id="rId35"/>
    </p:embeddedFont>
    <p:embeddedFont>
      <p:font typeface="Mako"/>
      <p:regular r:id="rId36"/>
    </p:embeddedFont>
    <p:embeddedFont>
      <p:font typeface="Crimson Tex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704">
          <p15:clr>
            <a:srgbClr val="9AA0A6"/>
          </p15:clr>
        </p15:guide>
        <p15:guide id="2" pos="4392">
          <p15:clr>
            <a:srgbClr val="9AA0A6"/>
          </p15:clr>
        </p15:guide>
      </p15:sldGuideLst>
    </p:ext>
    <p:ext uri="GoogleSlidesCustomDataVersion2">
      <go:slidesCustomData xmlns:go="http://customooxmlschemas.google.com/" r:id="rId45" roundtripDataSignature="AMtx7miS2AFKJ1XgzDVJoziUmghm0GyI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04"/>
        <p:guide pos="439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rimsonText-boldItalic.fntdata"/><Relationship Id="rId42" Type="http://schemas.openxmlformats.org/officeDocument/2006/relationships/font" Target="fonts/OpenSans-bold.fntdata"/><Relationship Id="rId41" Type="http://schemas.openxmlformats.org/officeDocument/2006/relationships/font" Target="fonts/OpenSans-regular.fntdata"/><Relationship Id="rId44" Type="http://schemas.openxmlformats.org/officeDocument/2006/relationships/font" Target="fonts/OpenSans-boldItalic.fntdata"/><Relationship Id="rId43" Type="http://schemas.openxmlformats.org/officeDocument/2006/relationships/font" Target="fonts/OpenSans-italic.fntdata"/><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SemiBold-bold.fntdata"/><Relationship Id="rId30" Type="http://schemas.openxmlformats.org/officeDocument/2006/relationships/font" Target="fonts/OpenSansSemiBold-regular.fntdata"/><Relationship Id="rId33" Type="http://schemas.openxmlformats.org/officeDocument/2006/relationships/font" Target="fonts/OpenSansSemiBold-boldItalic.fntdata"/><Relationship Id="rId32" Type="http://schemas.openxmlformats.org/officeDocument/2006/relationships/font" Target="fonts/OpenSansSemiBold-italic.fntdata"/><Relationship Id="rId35" Type="http://schemas.openxmlformats.org/officeDocument/2006/relationships/font" Target="fonts/RussoOne-regular.fntdata"/><Relationship Id="rId34" Type="http://schemas.openxmlformats.org/officeDocument/2006/relationships/font" Target="fonts/Vidaloka-regular.fntdata"/><Relationship Id="rId37" Type="http://schemas.openxmlformats.org/officeDocument/2006/relationships/font" Target="fonts/CrimsonText-regular.fntdata"/><Relationship Id="rId36" Type="http://schemas.openxmlformats.org/officeDocument/2006/relationships/font" Target="fonts/Mako-regular.fntdata"/><Relationship Id="rId39" Type="http://schemas.openxmlformats.org/officeDocument/2006/relationships/font" Target="fonts/CrimsonText-italic.fntdata"/><Relationship Id="rId38" Type="http://schemas.openxmlformats.org/officeDocument/2006/relationships/font" Target="fonts/CrimsonText-bold.fntdata"/><Relationship Id="rId20" Type="http://schemas.openxmlformats.org/officeDocument/2006/relationships/slide" Target="slides/slide15.xml"/><Relationship Id="rId22" Type="http://schemas.openxmlformats.org/officeDocument/2006/relationships/font" Target="fonts/MerriweatherLight-regular.fntdata"/><Relationship Id="rId21" Type="http://schemas.openxmlformats.org/officeDocument/2006/relationships/slide" Target="slides/slide16.xml"/><Relationship Id="rId24" Type="http://schemas.openxmlformats.org/officeDocument/2006/relationships/font" Target="fonts/MerriweatherLight-italic.fntdata"/><Relationship Id="rId23" Type="http://schemas.openxmlformats.org/officeDocument/2006/relationships/font" Target="fonts/MerriweatherLight-bold.fntdata"/><Relationship Id="rId26" Type="http://schemas.openxmlformats.org/officeDocument/2006/relationships/font" Target="fonts/Montserrat-regular.fntdata"/><Relationship Id="rId25" Type="http://schemas.openxmlformats.org/officeDocument/2006/relationships/font" Target="fonts/MerriweatherLight-boldItalic.fntdata"/><Relationship Id="rId28" Type="http://schemas.openxmlformats.org/officeDocument/2006/relationships/font" Target="fonts/Montserrat-italic.fntdata"/><Relationship Id="rId27" Type="http://schemas.openxmlformats.org/officeDocument/2006/relationships/font" Target="fonts/Montserrat-bold.fntdata"/><Relationship Id="rId29"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we’ve kind of gone through our project in more detail I’d like to go through some of our big takeaways from the experience.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started the spring semester with Dr. DeVoy’s talk on values-based and servant leadership. Some of us come from more quantitative and profit driven perspectives, such as economics or finance, so this was an important notion in opening our perspectives on leadership. We learned all about how we can lead for others, so we’re not as much focused on our personal interests, but rather what is best for the communities and people we serve and the organization we are in. In this class we studied the Parable of the Sadhu and I think this is one of the readings we did in the spring semester that most stuck out to us and most definitely stuck with me while in Cambodia. To give a quick overview, it details the journey of hikers up a mountain and the decisions to be made once they encounter a sadhu in critical condition. The hikers faced inner turmoil about how to proceed, but not once did they ask the sadhu what would be most helpful and I definitely believe this story strongly informed my understanding of servant leadership and in our plastics project is what allowed us to reframe our project and work on what the community was actually in need of, which was not necessarily plastics like we originally thought. Next we moved into a study of global inequalities and dynamics, studying the Bourbon Reforms and inequality in Latin America. This session gave us a greater understanding of how deeply ingrained inequities can be into law and culture, especially when it comes to gender. This was very important during our research because it encouraged us to not impose our Western values and norms on Cambodian culture. For example, we felt this the most strongly when visiting the rubbish pit. We found the stench difficult to work with, but made sure to check ourselves and our reactions, as many people work all day here to receive a sufficient income. The lecture on mental health and psychosocial support also proved important for us as a whole. We were able to lean on one another for support and encouragement when we encountered personal fears, challenges, and new experiences. We made sure to always be there for each other, to check in with others and ourselves, and to work as a caring and cohesive group. And then a final major influence from the spring semester was the IDI assessment. After going through our results in class and assessing our levels of cultural competency and awareness, we learned that we definitely had work to do and progress to make. So, we reflected and followed the IDI process during the rest of the spring and into the summer. We always kept the IDI fresh in our minds, aligning our actions to the assessment recommendations for improvement and keeping our project community engaged.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would also like to reflect on our experience in Cambodia as a whole, as many of us have agreed it was life-changing. We were so fortunate to spend these three weeks immersed in Siem Reap and learning from the culture. This was so invaluable and an experience most of us had never had before. A huge factor in how incredible our time was was the JRS staff. We quickly formed strong friendships with the staff and we learned so much from them. They graciously pointed us to local recommendations, challenged us to learn the Khmer language, and provided us with ample resources and opportunities to work on our projects and feel comfortable at the center. I cannot begin to describe and express the volume of knowledge I learned this past summer. In every interaction and outing there was something to be learned, whether formal or informal, direct or indirect.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 that note, this presentation has been a great opportunity to reflect and share our experience and we would like to end by sharing our gratitude for Schiller and all of the incredible people involved in this program and all those that will have the chance to get involved in the future. Thank you.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55600" lvl="1" marL="914400" rtl="0" algn="l">
              <a:lnSpc>
                <a:spcPct val="100000"/>
              </a:lnSpc>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Make money by collecting things such as metal and plastic and selling that to other companies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8"/>
          <p:cNvSpPr txBox="1"/>
          <p:nvPr>
            <p:ph type="ctrTitle"/>
          </p:nvPr>
        </p:nvSpPr>
        <p:spPr>
          <a:xfrm>
            <a:off x="1039975" y="1248300"/>
            <a:ext cx="7064100" cy="205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8"/>
          <p:cNvSpPr txBox="1"/>
          <p:nvPr>
            <p:ph idx="1" type="subTitle"/>
          </p:nvPr>
        </p:nvSpPr>
        <p:spPr>
          <a:xfrm>
            <a:off x="1040000" y="3300900"/>
            <a:ext cx="7064100" cy="441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1" name="Google Shape;11;p1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 name="Google Shape;12;p18"/>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3" name="Google Shape;13;p1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 name="Google Shape;14;p18"/>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27"/>
          <p:cNvSpPr txBox="1"/>
          <p:nvPr>
            <p:ph idx="1" type="subTitle"/>
          </p:nvPr>
        </p:nvSpPr>
        <p:spPr>
          <a:xfrm>
            <a:off x="2247500" y="1433050"/>
            <a:ext cx="18381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77" name="Google Shape;77;p27"/>
          <p:cNvSpPr txBox="1"/>
          <p:nvPr>
            <p:ph idx="2" type="subTitle"/>
          </p:nvPr>
        </p:nvSpPr>
        <p:spPr>
          <a:xfrm>
            <a:off x="2247500" y="1790050"/>
            <a:ext cx="5160300" cy="2754000"/>
          </a:xfrm>
          <a:prstGeom prst="rect">
            <a:avLst/>
          </a:prstGeom>
          <a:noFill/>
          <a:ln>
            <a:noFill/>
          </a:ln>
        </p:spPr>
        <p:txBody>
          <a:bodyPr anchorCtr="0" anchor="t" bIns="91425" lIns="91425" spcFirstLastPara="1" rIns="91425" wrap="square" tIns="91425">
            <a:noAutofit/>
          </a:bodyPr>
          <a:lstStyle>
            <a:lvl1pPr lvl="0" marR="50800" algn="l">
              <a:lnSpc>
                <a:spcPct val="166000"/>
              </a:lnSpc>
              <a:spcBef>
                <a:spcPts val="0"/>
              </a:spcBef>
              <a:spcAft>
                <a:spcPts val="0"/>
              </a:spcAft>
              <a:buClr>
                <a:schemeClr val="accent1"/>
              </a:buClr>
              <a:buSzPts val="1400"/>
              <a:buChar char="●"/>
              <a:defRPr sz="1400">
                <a:solidFill>
                  <a:srgbClr val="374957"/>
                </a:solidFill>
              </a:defRPr>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78" name="Google Shape;78;p27"/>
          <p:cNvSpPr txBox="1"/>
          <p:nvPr>
            <p:ph type="title"/>
          </p:nvPr>
        </p:nvSpPr>
        <p:spPr>
          <a:xfrm>
            <a:off x="713225" y="445025"/>
            <a:ext cx="429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79" name="Google Shape;79;p2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0" name="Google Shape;80;p2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p28"/>
          <p:cNvSpPr txBox="1"/>
          <p:nvPr>
            <p:ph type="title"/>
          </p:nvPr>
        </p:nvSpPr>
        <p:spPr>
          <a:xfrm>
            <a:off x="1122500" y="1073000"/>
            <a:ext cx="6899100" cy="2856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cxnSp>
        <p:nvCxnSpPr>
          <p:cNvPr id="83" name="Google Shape;83;p2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4" name="Google Shape;84;p2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5" name="Google Shape;85;p28"/>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86" name="Google Shape;86;p28"/>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9"/>
          <p:cNvSpPr txBox="1"/>
          <p:nvPr>
            <p:ph idx="1" type="subTitle"/>
          </p:nvPr>
        </p:nvSpPr>
        <p:spPr>
          <a:xfrm>
            <a:off x="895950" y="1682000"/>
            <a:ext cx="3847200" cy="23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89" name="Google Shape;89;p29"/>
          <p:cNvSpPr txBox="1"/>
          <p:nvPr>
            <p:ph type="title"/>
          </p:nvPr>
        </p:nvSpPr>
        <p:spPr>
          <a:xfrm>
            <a:off x="713225" y="445025"/>
            <a:ext cx="5679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90" name="Google Shape;90;p2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1" name="Google Shape;91;p2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2" name="Google Shape;92;p29"/>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30"/>
          <p:cNvSpPr txBox="1"/>
          <p:nvPr>
            <p:ph idx="1" type="body"/>
          </p:nvPr>
        </p:nvSpPr>
        <p:spPr>
          <a:xfrm>
            <a:off x="713225" y="441927"/>
            <a:ext cx="3557100" cy="977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95" name="Google Shape;95;p3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6" name="Google Shape;96;p3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7" name="Google Shape;97;p30"/>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31"/>
          <p:cNvSpPr txBox="1"/>
          <p:nvPr>
            <p:ph hasCustomPrompt="1" type="title"/>
          </p:nvPr>
        </p:nvSpPr>
        <p:spPr>
          <a:xfrm>
            <a:off x="713225" y="1345363"/>
            <a:ext cx="7717500" cy="164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0" name="Google Shape;100;p31"/>
          <p:cNvSpPr txBox="1"/>
          <p:nvPr>
            <p:ph idx="1" type="subTitle"/>
          </p:nvPr>
        </p:nvSpPr>
        <p:spPr>
          <a:xfrm>
            <a:off x="1514325" y="3188648"/>
            <a:ext cx="61203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600"/>
              <a:buNone/>
              <a:defRPr sz="1600"/>
            </a:lvl1pPr>
            <a:lvl2pPr lvl="1" algn="ctr">
              <a:lnSpc>
                <a:spcPct val="115000"/>
              </a:lnSpc>
              <a:spcBef>
                <a:spcPts val="0"/>
              </a:spcBef>
              <a:spcAft>
                <a:spcPts val="0"/>
              </a:spcAft>
              <a:buSzPts val="1600"/>
              <a:buNone/>
              <a:defRPr sz="1600"/>
            </a:lvl2pPr>
            <a:lvl3pPr lvl="2" algn="ctr">
              <a:lnSpc>
                <a:spcPct val="115000"/>
              </a:lnSpc>
              <a:spcBef>
                <a:spcPts val="0"/>
              </a:spcBef>
              <a:spcAft>
                <a:spcPts val="0"/>
              </a:spcAft>
              <a:buSzPts val="1600"/>
              <a:buNone/>
              <a:defRPr sz="1600"/>
            </a:lvl3pPr>
            <a:lvl4pPr lvl="3" algn="ctr">
              <a:lnSpc>
                <a:spcPct val="115000"/>
              </a:lnSpc>
              <a:spcBef>
                <a:spcPts val="0"/>
              </a:spcBef>
              <a:spcAft>
                <a:spcPts val="0"/>
              </a:spcAft>
              <a:buSzPts val="1600"/>
              <a:buNone/>
              <a:defRPr sz="1600"/>
            </a:lvl4pPr>
            <a:lvl5pPr lvl="4" algn="ctr">
              <a:lnSpc>
                <a:spcPct val="115000"/>
              </a:lnSpc>
              <a:spcBef>
                <a:spcPts val="0"/>
              </a:spcBef>
              <a:spcAft>
                <a:spcPts val="0"/>
              </a:spcAft>
              <a:buSzPts val="1600"/>
              <a:buNone/>
              <a:defRPr sz="1600"/>
            </a:lvl5pPr>
            <a:lvl6pPr lvl="5" algn="ctr">
              <a:lnSpc>
                <a:spcPct val="115000"/>
              </a:lnSpc>
              <a:spcBef>
                <a:spcPts val="0"/>
              </a:spcBef>
              <a:spcAft>
                <a:spcPts val="0"/>
              </a:spcAft>
              <a:buSzPts val="1600"/>
              <a:buNone/>
              <a:defRPr sz="1600"/>
            </a:lvl6pPr>
            <a:lvl7pPr lvl="6" algn="ctr">
              <a:lnSpc>
                <a:spcPct val="115000"/>
              </a:lnSpc>
              <a:spcBef>
                <a:spcPts val="0"/>
              </a:spcBef>
              <a:spcAft>
                <a:spcPts val="0"/>
              </a:spcAft>
              <a:buSzPts val="1600"/>
              <a:buNone/>
              <a:defRPr sz="1600"/>
            </a:lvl7pPr>
            <a:lvl8pPr lvl="7" algn="ctr">
              <a:lnSpc>
                <a:spcPct val="115000"/>
              </a:lnSpc>
              <a:spcBef>
                <a:spcPts val="0"/>
              </a:spcBef>
              <a:spcAft>
                <a:spcPts val="0"/>
              </a:spcAft>
              <a:buSzPts val="1600"/>
              <a:buNone/>
              <a:defRPr sz="1600"/>
            </a:lvl8pPr>
            <a:lvl9pPr lvl="8" algn="ctr">
              <a:lnSpc>
                <a:spcPct val="115000"/>
              </a:lnSpc>
              <a:spcBef>
                <a:spcPts val="0"/>
              </a:spcBef>
              <a:spcAft>
                <a:spcPts val="0"/>
              </a:spcAft>
              <a:buSzPts val="1600"/>
              <a:buNone/>
              <a:defRPr sz="1600"/>
            </a:lvl9pPr>
          </a:lstStyle>
          <a:p/>
        </p:txBody>
      </p:sp>
      <p:cxnSp>
        <p:nvCxnSpPr>
          <p:cNvPr id="101" name="Google Shape;101;p3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2" name="Google Shape;102;p3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3" name="Google Shape;103;p3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04" name="Google Shape;104;p3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05" name="Shape 10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1">
    <p:spTree>
      <p:nvGrpSpPr>
        <p:cNvPr id="106" name="Shape 106"/>
        <p:cNvGrpSpPr/>
        <p:nvPr/>
      </p:nvGrpSpPr>
      <p:grpSpPr>
        <a:xfrm>
          <a:off x="0" y="0"/>
          <a:ext cx="0" cy="0"/>
          <a:chOff x="0" y="0"/>
          <a:chExt cx="0" cy="0"/>
        </a:xfrm>
      </p:grpSpPr>
      <p:sp>
        <p:nvSpPr>
          <p:cNvPr id="107" name="Google Shape;107;p33"/>
          <p:cNvSpPr txBox="1"/>
          <p:nvPr>
            <p:ph type="title"/>
          </p:nvPr>
        </p:nvSpPr>
        <p:spPr>
          <a:xfrm>
            <a:off x="7200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8" name="Google Shape;108;p33"/>
          <p:cNvSpPr txBox="1"/>
          <p:nvPr>
            <p:ph idx="2" type="title"/>
          </p:nvPr>
        </p:nvSpPr>
        <p:spPr>
          <a:xfrm>
            <a:off x="14826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09" name="Google Shape;109;p33"/>
          <p:cNvSpPr txBox="1"/>
          <p:nvPr>
            <p:ph idx="1" type="subTitle"/>
          </p:nvPr>
        </p:nvSpPr>
        <p:spPr>
          <a:xfrm>
            <a:off x="720000" y="2081199"/>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3"/>
          <p:cNvSpPr txBox="1"/>
          <p:nvPr>
            <p:ph idx="3" type="title"/>
          </p:nvPr>
        </p:nvSpPr>
        <p:spPr>
          <a:xfrm>
            <a:off x="34038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1" name="Google Shape;111;p33"/>
          <p:cNvSpPr txBox="1"/>
          <p:nvPr>
            <p:ph idx="4" type="title"/>
          </p:nvPr>
        </p:nvSpPr>
        <p:spPr>
          <a:xfrm>
            <a:off x="41664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12" name="Google Shape;112;p33"/>
          <p:cNvSpPr txBox="1"/>
          <p:nvPr>
            <p:ph idx="5" type="subTitle"/>
          </p:nvPr>
        </p:nvSpPr>
        <p:spPr>
          <a:xfrm>
            <a:off x="3403800" y="2081208"/>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3"/>
          <p:cNvSpPr txBox="1"/>
          <p:nvPr>
            <p:ph idx="6" type="title"/>
          </p:nvPr>
        </p:nvSpPr>
        <p:spPr>
          <a:xfrm>
            <a:off x="60876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4" name="Google Shape;114;p33"/>
          <p:cNvSpPr txBox="1"/>
          <p:nvPr>
            <p:ph idx="7" type="title"/>
          </p:nvPr>
        </p:nvSpPr>
        <p:spPr>
          <a:xfrm>
            <a:off x="68502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15" name="Google Shape;115;p33"/>
          <p:cNvSpPr txBox="1"/>
          <p:nvPr>
            <p:ph idx="8" type="subTitle"/>
          </p:nvPr>
        </p:nvSpPr>
        <p:spPr>
          <a:xfrm>
            <a:off x="6087600" y="2081208"/>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3"/>
          <p:cNvSpPr txBox="1"/>
          <p:nvPr>
            <p:ph idx="9" type="title"/>
          </p:nvPr>
        </p:nvSpPr>
        <p:spPr>
          <a:xfrm>
            <a:off x="7200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7" name="Google Shape;117;p33"/>
          <p:cNvSpPr txBox="1"/>
          <p:nvPr>
            <p:ph idx="13" type="title"/>
          </p:nvPr>
        </p:nvSpPr>
        <p:spPr>
          <a:xfrm>
            <a:off x="14826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18" name="Google Shape;118;p33"/>
          <p:cNvSpPr txBox="1"/>
          <p:nvPr>
            <p:ph idx="14" type="subTitle"/>
          </p:nvPr>
        </p:nvSpPr>
        <p:spPr>
          <a:xfrm>
            <a:off x="7200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3"/>
          <p:cNvSpPr txBox="1"/>
          <p:nvPr>
            <p:ph idx="15" type="title"/>
          </p:nvPr>
        </p:nvSpPr>
        <p:spPr>
          <a:xfrm>
            <a:off x="34038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0" name="Google Shape;120;p33"/>
          <p:cNvSpPr txBox="1"/>
          <p:nvPr>
            <p:ph idx="16" type="title"/>
          </p:nvPr>
        </p:nvSpPr>
        <p:spPr>
          <a:xfrm>
            <a:off x="41664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1" name="Google Shape;121;p33"/>
          <p:cNvSpPr txBox="1"/>
          <p:nvPr>
            <p:ph idx="17" type="subTitle"/>
          </p:nvPr>
        </p:nvSpPr>
        <p:spPr>
          <a:xfrm>
            <a:off x="34038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3"/>
          <p:cNvSpPr txBox="1"/>
          <p:nvPr>
            <p:ph idx="18" type="title"/>
          </p:nvPr>
        </p:nvSpPr>
        <p:spPr>
          <a:xfrm>
            <a:off x="60876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3" name="Google Shape;123;p33"/>
          <p:cNvSpPr txBox="1"/>
          <p:nvPr>
            <p:ph idx="19" type="title"/>
          </p:nvPr>
        </p:nvSpPr>
        <p:spPr>
          <a:xfrm>
            <a:off x="68502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4" name="Google Shape;124;p33"/>
          <p:cNvSpPr txBox="1"/>
          <p:nvPr>
            <p:ph idx="20" type="subTitle"/>
          </p:nvPr>
        </p:nvSpPr>
        <p:spPr>
          <a:xfrm>
            <a:off x="60876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3"/>
          <p:cNvSpPr txBox="1"/>
          <p:nvPr>
            <p:ph idx="21" type="title"/>
          </p:nvPr>
        </p:nvSpPr>
        <p:spPr>
          <a:xfrm>
            <a:off x="2332400" y="445025"/>
            <a:ext cx="4479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126" name="Google Shape;126;p3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7" name="Google Shape;127;p3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8" name="Google Shape;128;p3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29" name="Google Shape;129;p3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
    <p:spTree>
      <p:nvGrpSpPr>
        <p:cNvPr id="130" name="Shape 130"/>
        <p:cNvGrpSpPr/>
        <p:nvPr/>
      </p:nvGrpSpPr>
      <p:grpSpPr>
        <a:xfrm>
          <a:off x="0" y="0"/>
          <a:ext cx="0" cy="0"/>
          <a:chOff x="0" y="0"/>
          <a:chExt cx="0" cy="0"/>
        </a:xfrm>
      </p:grpSpPr>
      <p:sp>
        <p:nvSpPr>
          <p:cNvPr id="131" name="Google Shape;131;p34"/>
          <p:cNvSpPr txBox="1"/>
          <p:nvPr>
            <p:ph idx="1" type="subTitle"/>
          </p:nvPr>
        </p:nvSpPr>
        <p:spPr>
          <a:xfrm>
            <a:off x="2648400" y="1682000"/>
            <a:ext cx="3847200" cy="23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132" name="Google Shape;132;p34"/>
          <p:cNvSpPr txBox="1"/>
          <p:nvPr>
            <p:ph type="title"/>
          </p:nvPr>
        </p:nvSpPr>
        <p:spPr>
          <a:xfrm>
            <a:off x="1732050" y="445025"/>
            <a:ext cx="5679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cxnSp>
        <p:nvCxnSpPr>
          <p:cNvPr id="133" name="Google Shape;133;p3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4" name="Google Shape;134;p3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5" name="Google Shape;135;p3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36" name="Google Shape;136;p3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137" name="Shape 137"/>
        <p:cNvGrpSpPr/>
        <p:nvPr/>
      </p:nvGrpSpPr>
      <p:grpSpPr>
        <a:xfrm>
          <a:off x="0" y="0"/>
          <a:ext cx="0" cy="0"/>
          <a:chOff x="0" y="0"/>
          <a:chExt cx="0" cy="0"/>
        </a:xfrm>
      </p:grpSpPr>
      <p:sp>
        <p:nvSpPr>
          <p:cNvPr id="138" name="Google Shape;138;p35"/>
          <p:cNvSpPr txBox="1"/>
          <p:nvPr>
            <p:ph type="title"/>
          </p:nvPr>
        </p:nvSpPr>
        <p:spPr>
          <a:xfrm>
            <a:off x="3742850" y="1549875"/>
            <a:ext cx="4545000" cy="129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9000"/>
              <a:buNone/>
              <a:defRPr sz="9000"/>
            </a:lvl1pPr>
            <a:lvl2pPr lvl="1" algn="l">
              <a:lnSpc>
                <a:spcPct val="100000"/>
              </a:lnSpc>
              <a:spcBef>
                <a:spcPts val="0"/>
              </a:spcBef>
              <a:spcAft>
                <a:spcPts val="0"/>
              </a:spcAft>
              <a:buSzPts val="9000"/>
              <a:buNone/>
              <a:defRPr sz="9000"/>
            </a:lvl2pPr>
            <a:lvl3pPr lvl="2" algn="l">
              <a:lnSpc>
                <a:spcPct val="100000"/>
              </a:lnSpc>
              <a:spcBef>
                <a:spcPts val="0"/>
              </a:spcBef>
              <a:spcAft>
                <a:spcPts val="0"/>
              </a:spcAft>
              <a:buSzPts val="9000"/>
              <a:buNone/>
              <a:defRPr sz="9000"/>
            </a:lvl3pPr>
            <a:lvl4pPr lvl="3" algn="l">
              <a:lnSpc>
                <a:spcPct val="100000"/>
              </a:lnSpc>
              <a:spcBef>
                <a:spcPts val="0"/>
              </a:spcBef>
              <a:spcAft>
                <a:spcPts val="0"/>
              </a:spcAft>
              <a:buSzPts val="9000"/>
              <a:buNone/>
              <a:defRPr sz="9000"/>
            </a:lvl4pPr>
            <a:lvl5pPr lvl="4" algn="l">
              <a:lnSpc>
                <a:spcPct val="100000"/>
              </a:lnSpc>
              <a:spcBef>
                <a:spcPts val="0"/>
              </a:spcBef>
              <a:spcAft>
                <a:spcPts val="0"/>
              </a:spcAft>
              <a:buSzPts val="9000"/>
              <a:buNone/>
              <a:defRPr sz="9000"/>
            </a:lvl5pPr>
            <a:lvl6pPr lvl="5" algn="l">
              <a:lnSpc>
                <a:spcPct val="100000"/>
              </a:lnSpc>
              <a:spcBef>
                <a:spcPts val="0"/>
              </a:spcBef>
              <a:spcAft>
                <a:spcPts val="0"/>
              </a:spcAft>
              <a:buSzPts val="9000"/>
              <a:buNone/>
              <a:defRPr sz="9000"/>
            </a:lvl6pPr>
            <a:lvl7pPr lvl="6" algn="l">
              <a:lnSpc>
                <a:spcPct val="100000"/>
              </a:lnSpc>
              <a:spcBef>
                <a:spcPts val="0"/>
              </a:spcBef>
              <a:spcAft>
                <a:spcPts val="0"/>
              </a:spcAft>
              <a:buSzPts val="9000"/>
              <a:buNone/>
              <a:defRPr sz="9000"/>
            </a:lvl7pPr>
            <a:lvl8pPr lvl="7" algn="l">
              <a:lnSpc>
                <a:spcPct val="100000"/>
              </a:lnSpc>
              <a:spcBef>
                <a:spcPts val="0"/>
              </a:spcBef>
              <a:spcAft>
                <a:spcPts val="0"/>
              </a:spcAft>
              <a:buSzPts val="9000"/>
              <a:buNone/>
              <a:defRPr sz="9000"/>
            </a:lvl8pPr>
            <a:lvl9pPr lvl="8" algn="l">
              <a:lnSpc>
                <a:spcPct val="100000"/>
              </a:lnSpc>
              <a:spcBef>
                <a:spcPts val="0"/>
              </a:spcBef>
              <a:spcAft>
                <a:spcPts val="0"/>
              </a:spcAft>
              <a:buSzPts val="9000"/>
              <a:buNone/>
              <a:defRPr sz="9000"/>
            </a:lvl9pPr>
          </a:lstStyle>
          <a:p/>
        </p:txBody>
      </p:sp>
      <p:sp>
        <p:nvSpPr>
          <p:cNvPr id="139" name="Google Shape;139;p35"/>
          <p:cNvSpPr txBox="1"/>
          <p:nvPr>
            <p:ph idx="1" type="subTitle"/>
          </p:nvPr>
        </p:nvSpPr>
        <p:spPr>
          <a:xfrm>
            <a:off x="3742850" y="3039213"/>
            <a:ext cx="4545000" cy="554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cxnSp>
        <p:nvCxnSpPr>
          <p:cNvPr id="140" name="Google Shape;140;p3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1" name="Google Shape;141;p3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2" name="Google Shape;142;p35"/>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43" name="Google Shape;143;p3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44" name="Google Shape;144;p3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45" name="Google Shape;145;p35"/>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5">
    <p:spTree>
      <p:nvGrpSpPr>
        <p:cNvPr id="146" name="Shape 146"/>
        <p:cNvGrpSpPr/>
        <p:nvPr/>
      </p:nvGrpSpPr>
      <p:grpSpPr>
        <a:xfrm>
          <a:off x="0" y="0"/>
          <a:ext cx="0" cy="0"/>
          <a:chOff x="0" y="0"/>
          <a:chExt cx="0" cy="0"/>
        </a:xfrm>
      </p:grpSpPr>
      <p:sp>
        <p:nvSpPr>
          <p:cNvPr id="147" name="Google Shape;147;p36"/>
          <p:cNvSpPr txBox="1"/>
          <p:nvPr>
            <p:ph type="title"/>
          </p:nvPr>
        </p:nvSpPr>
        <p:spPr>
          <a:xfrm>
            <a:off x="1677925" y="2511803"/>
            <a:ext cx="3714900" cy="805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8" name="Google Shape;148;p36"/>
          <p:cNvSpPr txBox="1"/>
          <p:nvPr>
            <p:ph idx="2" type="title"/>
          </p:nvPr>
        </p:nvSpPr>
        <p:spPr>
          <a:xfrm>
            <a:off x="3741925" y="1484693"/>
            <a:ext cx="1650900" cy="978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6000"/>
              <a:buNone/>
              <a:defRPr sz="7000">
                <a:solidFill>
                  <a:schemeClr val="accent1"/>
                </a:solidFill>
              </a:defRPr>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149" name="Google Shape;149;p36"/>
          <p:cNvSpPr txBox="1"/>
          <p:nvPr>
            <p:ph idx="1" type="subTitle"/>
          </p:nvPr>
        </p:nvSpPr>
        <p:spPr>
          <a:xfrm>
            <a:off x="831625" y="3244000"/>
            <a:ext cx="4561200" cy="393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150" name="Google Shape;150;p36"/>
          <p:cNvCxnSpPr/>
          <p:nvPr/>
        </p:nvCxnSpPr>
        <p:spPr>
          <a:xfrm rot="10800000">
            <a:off x="-30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1" name="Google Shape;151;p36"/>
          <p:cNvCxnSpPr/>
          <p:nvPr/>
        </p:nvCxnSpPr>
        <p:spPr>
          <a:xfrm rot="10800000">
            <a:off x="-30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2" name="Google Shape;152;p36"/>
          <p:cNvCxnSpPr/>
          <p:nvPr/>
        </p:nvCxnSpPr>
        <p:spPr>
          <a:xfrm>
            <a:off x="-112875" y="3979775"/>
            <a:ext cx="1378500" cy="12363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53" name="Google Shape;153;p36"/>
          <p:cNvCxnSpPr/>
          <p:nvPr/>
        </p:nvCxnSpPr>
        <p:spPr>
          <a:xfrm>
            <a:off x="7908725" y="-88700"/>
            <a:ext cx="1418700" cy="1064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5" name="Shape 15"/>
        <p:cNvGrpSpPr/>
        <p:nvPr/>
      </p:nvGrpSpPr>
      <p:grpSpPr>
        <a:xfrm>
          <a:off x="0" y="0"/>
          <a:ext cx="0" cy="0"/>
          <a:chOff x="0" y="0"/>
          <a:chExt cx="0" cy="0"/>
        </a:xfrm>
      </p:grpSpPr>
      <p:sp>
        <p:nvSpPr>
          <p:cNvPr id="16" name="Google Shape;16;p19"/>
          <p:cNvSpPr txBox="1"/>
          <p:nvPr>
            <p:ph type="title"/>
          </p:nvPr>
        </p:nvSpPr>
        <p:spPr>
          <a:xfrm>
            <a:off x="713225" y="445025"/>
            <a:ext cx="3583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 name="Google Shape;17;p19"/>
          <p:cNvSpPr txBox="1"/>
          <p:nvPr>
            <p:ph idx="1" type="subTitle"/>
          </p:nvPr>
        </p:nvSpPr>
        <p:spPr>
          <a:xfrm>
            <a:off x="5859325" y="1405390"/>
            <a:ext cx="2486100" cy="40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8" name="Google Shape;18;p19"/>
          <p:cNvSpPr txBox="1"/>
          <p:nvPr>
            <p:ph idx="2" type="subTitle"/>
          </p:nvPr>
        </p:nvSpPr>
        <p:spPr>
          <a:xfrm>
            <a:off x="5859325" y="180641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 name="Google Shape;19;p19"/>
          <p:cNvSpPr txBox="1"/>
          <p:nvPr>
            <p:ph idx="3" type="subTitle"/>
          </p:nvPr>
        </p:nvSpPr>
        <p:spPr>
          <a:xfrm>
            <a:off x="1903925" y="1405390"/>
            <a:ext cx="2486100" cy="40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20" name="Google Shape;20;p19"/>
          <p:cNvSpPr txBox="1"/>
          <p:nvPr>
            <p:ph idx="4" type="subTitle"/>
          </p:nvPr>
        </p:nvSpPr>
        <p:spPr>
          <a:xfrm>
            <a:off x="1903925" y="180641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1" name="Google Shape;21;p19"/>
          <p:cNvSpPr txBox="1"/>
          <p:nvPr>
            <p:ph idx="5" type="subTitle"/>
          </p:nvPr>
        </p:nvSpPr>
        <p:spPr>
          <a:xfrm>
            <a:off x="5859325" y="3171118"/>
            <a:ext cx="2486100" cy="46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22" name="Google Shape;22;p19"/>
          <p:cNvSpPr txBox="1"/>
          <p:nvPr>
            <p:ph idx="6" type="subTitle"/>
          </p:nvPr>
        </p:nvSpPr>
        <p:spPr>
          <a:xfrm>
            <a:off x="5859325" y="356548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 name="Google Shape;23;p19"/>
          <p:cNvSpPr txBox="1"/>
          <p:nvPr>
            <p:ph idx="7" type="subTitle"/>
          </p:nvPr>
        </p:nvSpPr>
        <p:spPr>
          <a:xfrm>
            <a:off x="1903925" y="3171118"/>
            <a:ext cx="2486100" cy="46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24" name="Google Shape;24;p19"/>
          <p:cNvSpPr txBox="1"/>
          <p:nvPr>
            <p:ph idx="8" type="subTitle"/>
          </p:nvPr>
        </p:nvSpPr>
        <p:spPr>
          <a:xfrm>
            <a:off x="1903975" y="3565487"/>
            <a:ext cx="2486100" cy="6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 name="Google Shape;25;p19"/>
          <p:cNvSpPr txBox="1"/>
          <p:nvPr>
            <p:ph idx="9" type="title"/>
          </p:nvPr>
        </p:nvSpPr>
        <p:spPr>
          <a:xfrm>
            <a:off x="798575" y="1417915"/>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26" name="Google Shape;26;p19"/>
          <p:cNvSpPr txBox="1"/>
          <p:nvPr>
            <p:ph idx="13" type="title"/>
          </p:nvPr>
        </p:nvSpPr>
        <p:spPr>
          <a:xfrm>
            <a:off x="4753975" y="1403976"/>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27" name="Google Shape;27;p19"/>
          <p:cNvSpPr txBox="1"/>
          <p:nvPr>
            <p:ph idx="14" type="title"/>
          </p:nvPr>
        </p:nvSpPr>
        <p:spPr>
          <a:xfrm>
            <a:off x="798625" y="3176773"/>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28" name="Google Shape;28;p19"/>
          <p:cNvSpPr txBox="1"/>
          <p:nvPr>
            <p:ph idx="15" type="title"/>
          </p:nvPr>
        </p:nvSpPr>
        <p:spPr>
          <a:xfrm>
            <a:off x="4753975" y="3162833"/>
            <a:ext cx="10392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cxnSp>
        <p:nvCxnSpPr>
          <p:cNvPr id="29" name="Google Shape;29;p1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0" name="Google Shape;30;p1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54" name="Shape 154"/>
        <p:cNvGrpSpPr/>
        <p:nvPr/>
      </p:nvGrpSpPr>
      <p:grpSpPr>
        <a:xfrm>
          <a:off x="0" y="0"/>
          <a:ext cx="0" cy="0"/>
          <a:chOff x="0" y="0"/>
          <a:chExt cx="0" cy="0"/>
        </a:xfrm>
      </p:grpSpPr>
      <p:sp>
        <p:nvSpPr>
          <p:cNvPr id="155" name="Google Shape;155;p3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156" name="Google Shape;156;p3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7" name="Google Shape;157;p3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8" name="Google Shape;158;p37"/>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159" name="Shape 159"/>
        <p:cNvGrpSpPr/>
        <p:nvPr/>
      </p:nvGrpSpPr>
      <p:grpSpPr>
        <a:xfrm>
          <a:off x="0" y="0"/>
          <a:ext cx="0" cy="0"/>
          <a:chOff x="0" y="0"/>
          <a:chExt cx="0" cy="0"/>
        </a:xfrm>
      </p:grpSpPr>
      <p:cxnSp>
        <p:nvCxnSpPr>
          <p:cNvPr id="160" name="Google Shape;160;p3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1" name="Google Shape;161;p3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2" name="Google Shape;162;p38"/>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63" name="Google Shape;163;p38"/>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64" name="Google Shape;164;p38"/>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65" name="Google Shape;165;p38"/>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166" name="Google Shape;166;p38"/>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7">
    <p:spTree>
      <p:nvGrpSpPr>
        <p:cNvPr id="167" name="Shape 167"/>
        <p:cNvGrpSpPr/>
        <p:nvPr/>
      </p:nvGrpSpPr>
      <p:grpSpPr>
        <a:xfrm>
          <a:off x="0" y="0"/>
          <a:ext cx="0" cy="0"/>
          <a:chOff x="0" y="0"/>
          <a:chExt cx="0" cy="0"/>
        </a:xfrm>
      </p:grpSpPr>
      <p:sp>
        <p:nvSpPr>
          <p:cNvPr id="168" name="Google Shape;168;p39"/>
          <p:cNvSpPr txBox="1"/>
          <p:nvPr>
            <p:ph type="title"/>
          </p:nvPr>
        </p:nvSpPr>
        <p:spPr>
          <a:xfrm>
            <a:off x="1877475" y="445025"/>
            <a:ext cx="5389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9" name="Google Shape;169;p39"/>
          <p:cNvSpPr txBox="1"/>
          <p:nvPr>
            <p:ph idx="1" type="subTitle"/>
          </p:nvPr>
        </p:nvSpPr>
        <p:spPr>
          <a:xfrm>
            <a:off x="3226708" y="1405390"/>
            <a:ext cx="2486100" cy="401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70" name="Google Shape;170;p39"/>
          <p:cNvSpPr txBox="1"/>
          <p:nvPr>
            <p:ph idx="2" type="subTitle"/>
          </p:nvPr>
        </p:nvSpPr>
        <p:spPr>
          <a:xfrm>
            <a:off x="3226708" y="180641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1" name="Google Shape;171;p39"/>
          <p:cNvSpPr txBox="1"/>
          <p:nvPr>
            <p:ph idx="3" type="subTitle"/>
          </p:nvPr>
        </p:nvSpPr>
        <p:spPr>
          <a:xfrm>
            <a:off x="719108" y="1405390"/>
            <a:ext cx="2486100" cy="401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72" name="Google Shape;172;p39"/>
          <p:cNvSpPr txBox="1"/>
          <p:nvPr>
            <p:ph idx="4" type="subTitle"/>
          </p:nvPr>
        </p:nvSpPr>
        <p:spPr>
          <a:xfrm>
            <a:off x="719108" y="180641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3" name="Google Shape;173;p39"/>
          <p:cNvSpPr txBox="1"/>
          <p:nvPr>
            <p:ph idx="5" type="subTitle"/>
          </p:nvPr>
        </p:nvSpPr>
        <p:spPr>
          <a:xfrm>
            <a:off x="3226708" y="3171118"/>
            <a:ext cx="2486100" cy="461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74" name="Google Shape;174;p39"/>
          <p:cNvSpPr txBox="1"/>
          <p:nvPr>
            <p:ph idx="6" type="subTitle"/>
          </p:nvPr>
        </p:nvSpPr>
        <p:spPr>
          <a:xfrm>
            <a:off x="3226708" y="356548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5" name="Google Shape;175;p39"/>
          <p:cNvSpPr txBox="1"/>
          <p:nvPr>
            <p:ph idx="7" type="subTitle"/>
          </p:nvPr>
        </p:nvSpPr>
        <p:spPr>
          <a:xfrm>
            <a:off x="719108" y="3171118"/>
            <a:ext cx="2486100" cy="461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176" name="Google Shape;176;p39"/>
          <p:cNvSpPr txBox="1"/>
          <p:nvPr>
            <p:ph idx="8" type="subTitle"/>
          </p:nvPr>
        </p:nvSpPr>
        <p:spPr>
          <a:xfrm>
            <a:off x="719158" y="356548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177" name="Google Shape;177;p3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8" name="Google Shape;178;p3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8">
    <p:spTree>
      <p:nvGrpSpPr>
        <p:cNvPr id="179" name="Shape 179"/>
        <p:cNvGrpSpPr/>
        <p:nvPr/>
      </p:nvGrpSpPr>
      <p:grpSpPr>
        <a:xfrm>
          <a:off x="0" y="0"/>
          <a:ext cx="0" cy="0"/>
          <a:chOff x="0" y="0"/>
          <a:chExt cx="0" cy="0"/>
        </a:xfrm>
      </p:grpSpPr>
      <p:cxnSp>
        <p:nvCxnSpPr>
          <p:cNvPr id="180" name="Google Shape;180;p4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1" name="Google Shape;181;p4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2" name="Google Shape;182;p40"/>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83" name="Google Shape;183;p40"/>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184" name="Google Shape;184;p40"/>
          <p:cNvSpPr txBox="1"/>
          <p:nvPr>
            <p:ph idx="1" type="body"/>
          </p:nvPr>
        </p:nvSpPr>
        <p:spPr>
          <a:xfrm>
            <a:off x="5547900" y="3007750"/>
            <a:ext cx="2883000" cy="1595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indent="-317500" lvl="1" marL="914400" algn="l">
              <a:lnSpc>
                <a:spcPct val="100000"/>
              </a:lnSpc>
              <a:spcBef>
                <a:spcPts val="0"/>
              </a:spcBef>
              <a:spcAft>
                <a:spcPts val="0"/>
              </a:spcAft>
              <a:buSzPts val="1400"/>
              <a:buChar char="○"/>
              <a:defRPr sz="3000">
                <a:latin typeface="Vidaloka"/>
                <a:ea typeface="Vidaloka"/>
                <a:cs typeface="Vidaloka"/>
                <a:sym typeface="Vidaloka"/>
              </a:defRPr>
            </a:lvl2pPr>
            <a:lvl3pPr indent="-317500" lvl="2" marL="1371600" algn="l">
              <a:lnSpc>
                <a:spcPct val="100000"/>
              </a:lnSpc>
              <a:spcBef>
                <a:spcPts val="0"/>
              </a:spcBef>
              <a:spcAft>
                <a:spcPts val="0"/>
              </a:spcAft>
              <a:buSzPts val="1400"/>
              <a:buChar char="■"/>
              <a:defRPr sz="3000">
                <a:latin typeface="Vidaloka"/>
                <a:ea typeface="Vidaloka"/>
                <a:cs typeface="Vidaloka"/>
                <a:sym typeface="Vidaloka"/>
              </a:defRPr>
            </a:lvl3pPr>
            <a:lvl4pPr indent="-317500" lvl="3" marL="1828800" algn="l">
              <a:lnSpc>
                <a:spcPct val="100000"/>
              </a:lnSpc>
              <a:spcBef>
                <a:spcPts val="0"/>
              </a:spcBef>
              <a:spcAft>
                <a:spcPts val="0"/>
              </a:spcAft>
              <a:buSzPts val="1400"/>
              <a:buChar char="●"/>
              <a:defRPr sz="3000">
                <a:latin typeface="Vidaloka"/>
                <a:ea typeface="Vidaloka"/>
                <a:cs typeface="Vidaloka"/>
                <a:sym typeface="Vidaloka"/>
              </a:defRPr>
            </a:lvl4pPr>
            <a:lvl5pPr indent="-317500" lvl="4" marL="2286000" algn="l">
              <a:lnSpc>
                <a:spcPct val="100000"/>
              </a:lnSpc>
              <a:spcBef>
                <a:spcPts val="0"/>
              </a:spcBef>
              <a:spcAft>
                <a:spcPts val="0"/>
              </a:spcAft>
              <a:buSzPts val="1400"/>
              <a:buChar char="○"/>
              <a:defRPr sz="3000">
                <a:latin typeface="Vidaloka"/>
                <a:ea typeface="Vidaloka"/>
                <a:cs typeface="Vidaloka"/>
                <a:sym typeface="Vidaloka"/>
              </a:defRPr>
            </a:lvl5pPr>
            <a:lvl6pPr indent="-317500" lvl="5" marL="2743200" algn="l">
              <a:lnSpc>
                <a:spcPct val="100000"/>
              </a:lnSpc>
              <a:spcBef>
                <a:spcPts val="0"/>
              </a:spcBef>
              <a:spcAft>
                <a:spcPts val="0"/>
              </a:spcAft>
              <a:buSzPts val="1400"/>
              <a:buChar char="■"/>
              <a:defRPr sz="3000">
                <a:latin typeface="Vidaloka"/>
                <a:ea typeface="Vidaloka"/>
                <a:cs typeface="Vidaloka"/>
                <a:sym typeface="Vidaloka"/>
              </a:defRPr>
            </a:lvl6pPr>
            <a:lvl7pPr indent="-317500" lvl="6" marL="3200400" algn="l">
              <a:lnSpc>
                <a:spcPct val="100000"/>
              </a:lnSpc>
              <a:spcBef>
                <a:spcPts val="0"/>
              </a:spcBef>
              <a:spcAft>
                <a:spcPts val="0"/>
              </a:spcAft>
              <a:buSzPts val="1400"/>
              <a:buChar char="●"/>
              <a:defRPr sz="3000">
                <a:latin typeface="Vidaloka"/>
                <a:ea typeface="Vidaloka"/>
                <a:cs typeface="Vidaloka"/>
                <a:sym typeface="Vidaloka"/>
              </a:defRPr>
            </a:lvl7pPr>
            <a:lvl8pPr indent="-317500" lvl="7" marL="3657600" algn="l">
              <a:lnSpc>
                <a:spcPct val="100000"/>
              </a:lnSpc>
              <a:spcBef>
                <a:spcPts val="0"/>
              </a:spcBef>
              <a:spcAft>
                <a:spcPts val="0"/>
              </a:spcAft>
              <a:buSzPts val="1400"/>
              <a:buChar char="○"/>
              <a:defRPr sz="3000">
                <a:latin typeface="Vidaloka"/>
                <a:ea typeface="Vidaloka"/>
                <a:cs typeface="Vidaloka"/>
                <a:sym typeface="Vidaloka"/>
              </a:defRPr>
            </a:lvl8pPr>
            <a:lvl9pPr indent="-317500" lvl="8" marL="4114800" algn="l">
              <a:lnSpc>
                <a:spcPct val="100000"/>
              </a:lnSpc>
              <a:spcBef>
                <a:spcPts val="0"/>
              </a:spcBef>
              <a:spcAft>
                <a:spcPts val="0"/>
              </a:spcAft>
              <a:buSzPts val="1400"/>
              <a:buChar char="■"/>
              <a:defRPr sz="3000">
                <a:latin typeface="Vidaloka"/>
                <a:ea typeface="Vidaloka"/>
                <a:cs typeface="Vidaloka"/>
                <a:sym typeface="Vidalok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19">
    <p:spTree>
      <p:nvGrpSpPr>
        <p:cNvPr id="185" name="Shape 185"/>
        <p:cNvGrpSpPr/>
        <p:nvPr/>
      </p:nvGrpSpPr>
      <p:grpSpPr>
        <a:xfrm>
          <a:off x="0" y="0"/>
          <a:ext cx="0" cy="0"/>
          <a:chOff x="0" y="0"/>
          <a:chExt cx="0" cy="0"/>
        </a:xfrm>
      </p:grpSpPr>
      <p:sp>
        <p:nvSpPr>
          <p:cNvPr id="186" name="Google Shape;186;p41"/>
          <p:cNvSpPr txBox="1"/>
          <p:nvPr>
            <p:ph type="title"/>
          </p:nvPr>
        </p:nvSpPr>
        <p:spPr>
          <a:xfrm>
            <a:off x="713225" y="1345375"/>
            <a:ext cx="6120300" cy="164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0"/>
              <a:buNone/>
              <a:defRPr sz="12000">
                <a:solidFill>
                  <a:schemeClr val="accent1"/>
                </a:solidFill>
              </a:defRPr>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p:txBody>
      </p:sp>
      <p:sp>
        <p:nvSpPr>
          <p:cNvPr id="187" name="Google Shape;187;p41"/>
          <p:cNvSpPr txBox="1"/>
          <p:nvPr>
            <p:ph idx="1" type="subTitle"/>
          </p:nvPr>
        </p:nvSpPr>
        <p:spPr>
          <a:xfrm>
            <a:off x="713225" y="3188648"/>
            <a:ext cx="6120300" cy="375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None/>
              <a:defRPr sz="1600"/>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p:txBody>
      </p:sp>
      <p:cxnSp>
        <p:nvCxnSpPr>
          <p:cNvPr id="188" name="Google Shape;188;p4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9" name="Google Shape;189;p4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0" name="Google Shape;190;p4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91" name="Google Shape;191;p41"/>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192" name="Shape 192"/>
        <p:cNvGrpSpPr/>
        <p:nvPr/>
      </p:nvGrpSpPr>
      <p:grpSpPr>
        <a:xfrm>
          <a:off x="0" y="0"/>
          <a:ext cx="0" cy="0"/>
          <a:chOff x="0" y="0"/>
          <a:chExt cx="0" cy="0"/>
        </a:xfrm>
      </p:grpSpPr>
      <p:sp>
        <p:nvSpPr>
          <p:cNvPr id="193" name="Google Shape;193;p42"/>
          <p:cNvSpPr txBox="1"/>
          <p:nvPr>
            <p:ph type="title"/>
          </p:nvPr>
        </p:nvSpPr>
        <p:spPr>
          <a:xfrm>
            <a:off x="4956100" y="2467375"/>
            <a:ext cx="2475300" cy="64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94" name="Google Shape;194;p42"/>
          <p:cNvSpPr txBox="1"/>
          <p:nvPr>
            <p:ph idx="2" type="title"/>
          </p:nvPr>
        </p:nvSpPr>
        <p:spPr>
          <a:xfrm>
            <a:off x="4956100" y="1402325"/>
            <a:ext cx="1650900" cy="97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7000">
                <a:solidFill>
                  <a:schemeClr val="accent1"/>
                </a:solidFill>
              </a:defRPr>
            </a:lvl1pPr>
            <a:lvl2pPr lvl="1" algn="l">
              <a:lnSpc>
                <a:spcPct val="100000"/>
              </a:lnSpc>
              <a:spcBef>
                <a:spcPts val="0"/>
              </a:spcBef>
              <a:spcAft>
                <a:spcPts val="0"/>
              </a:spcAft>
              <a:buSzPts val="6000"/>
              <a:buNone/>
              <a:defRPr b="1" sz="6000"/>
            </a:lvl2pPr>
            <a:lvl3pPr lvl="2" algn="l">
              <a:lnSpc>
                <a:spcPct val="100000"/>
              </a:lnSpc>
              <a:spcBef>
                <a:spcPts val="0"/>
              </a:spcBef>
              <a:spcAft>
                <a:spcPts val="0"/>
              </a:spcAft>
              <a:buSzPts val="6000"/>
              <a:buNone/>
              <a:defRPr b="1" sz="6000"/>
            </a:lvl3pPr>
            <a:lvl4pPr lvl="3" algn="l">
              <a:lnSpc>
                <a:spcPct val="100000"/>
              </a:lnSpc>
              <a:spcBef>
                <a:spcPts val="0"/>
              </a:spcBef>
              <a:spcAft>
                <a:spcPts val="0"/>
              </a:spcAft>
              <a:buSzPts val="6000"/>
              <a:buNone/>
              <a:defRPr b="1" sz="6000"/>
            </a:lvl4pPr>
            <a:lvl5pPr lvl="4" algn="l">
              <a:lnSpc>
                <a:spcPct val="100000"/>
              </a:lnSpc>
              <a:spcBef>
                <a:spcPts val="0"/>
              </a:spcBef>
              <a:spcAft>
                <a:spcPts val="0"/>
              </a:spcAft>
              <a:buSzPts val="6000"/>
              <a:buNone/>
              <a:defRPr b="1" sz="6000"/>
            </a:lvl5pPr>
            <a:lvl6pPr lvl="5" algn="l">
              <a:lnSpc>
                <a:spcPct val="100000"/>
              </a:lnSpc>
              <a:spcBef>
                <a:spcPts val="0"/>
              </a:spcBef>
              <a:spcAft>
                <a:spcPts val="0"/>
              </a:spcAft>
              <a:buSzPts val="6000"/>
              <a:buNone/>
              <a:defRPr b="1" sz="6000"/>
            </a:lvl6pPr>
            <a:lvl7pPr lvl="6" algn="l">
              <a:lnSpc>
                <a:spcPct val="100000"/>
              </a:lnSpc>
              <a:spcBef>
                <a:spcPts val="0"/>
              </a:spcBef>
              <a:spcAft>
                <a:spcPts val="0"/>
              </a:spcAft>
              <a:buSzPts val="6000"/>
              <a:buNone/>
              <a:defRPr b="1" sz="6000"/>
            </a:lvl7pPr>
            <a:lvl8pPr lvl="7" algn="l">
              <a:lnSpc>
                <a:spcPct val="100000"/>
              </a:lnSpc>
              <a:spcBef>
                <a:spcPts val="0"/>
              </a:spcBef>
              <a:spcAft>
                <a:spcPts val="0"/>
              </a:spcAft>
              <a:buSzPts val="6000"/>
              <a:buNone/>
              <a:defRPr b="1" sz="6000"/>
            </a:lvl8pPr>
            <a:lvl9pPr lvl="8" algn="l">
              <a:lnSpc>
                <a:spcPct val="100000"/>
              </a:lnSpc>
              <a:spcBef>
                <a:spcPts val="0"/>
              </a:spcBef>
              <a:spcAft>
                <a:spcPts val="0"/>
              </a:spcAft>
              <a:buSzPts val="6000"/>
              <a:buNone/>
              <a:defRPr b="1" sz="6000"/>
            </a:lvl9pPr>
          </a:lstStyle>
          <a:p/>
        </p:txBody>
      </p:sp>
      <p:sp>
        <p:nvSpPr>
          <p:cNvPr id="195" name="Google Shape;195;p42"/>
          <p:cNvSpPr txBox="1"/>
          <p:nvPr>
            <p:ph idx="1" type="subTitle"/>
          </p:nvPr>
        </p:nvSpPr>
        <p:spPr>
          <a:xfrm>
            <a:off x="4956100" y="3116275"/>
            <a:ext cx="2475300" cy="62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196" name="Google Shape;196;p4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7" name="Google Shape;197;p4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8" name="Google Shape;198;p42"/>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0">
    <p:spTree>
      <p:nvGrpSpPr>
        <p:cNvPr id="199" name="Shape 199"/>
        <p:cNvGrpSpPr/>
        <p:nvPr/>
      </p:nvGrpSpPr>
      <p:grpSpPr>
        <a:xfrm>
          <a:off x="0" y="0"/>
          <a:ext cx="0" cy="0"/>
          <a:chOff x="0" y="0"/>
          <a:chExt cx="0" cy="0"/>
        </a:xfrm>
      </p:grpSpPr>
      <p:sp>
        <p:nvSpPr>
          <p:cNvPr id="200" name="Google Shape;200;p43"/>
          <p:cNvSpPr txBox="1"/>
          <p:nvPr>
            <p:ph type="title"/>
          </p:nvPr>
        </p:nvSpPr>
        <p:spPr>
          <a:xfrm>
            <a:off x="4373850" y="944250"/>
            <a:ext cx="2475300" cy="64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01" name="Google Shape;201;p43"/>
          <p:cNvSpPr txBox="1"/>
          <p:nvPr>
            <p:ph idx="2" type="title"/>
          </p:nvPr>
        </p:nvSpPr>
        <p:spPr>
          <a:xfrm>
            <a:off x="2294850" y="1096650"/>
            <a:ext cx="1650900" cy="978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sz="7000">
                <a:solidFill>
                  <a:schemeClr val="accent1"/>
                </a:solidFill>
              </a:defRPr>
            </a:lvl1pPr>
            <a:lvl2pPr lvl="1" algn="l">
              <a:lnSpc>
                <a:spcPct val="100000"/>
              </a:lnSpc>
              <a:spcBef>
                <a:spcPts val="0"/>
              </a:spcBef>
              <a:spcAft>
                <a:spcPts val="0"/>
              </a:spcAft>
              <a:buSzPts val="6000"/>
              <a:buNone/>
              <a:defRPr b="1" sz="6000"/>
            </a:lvl2pPr>
            <a:lvl3pPr lvl="2" algn="l">
              <a:lnSpc>
                <a:spcPct val="100000"/>
              </a:lnSpc>
              <a:spcBef>
                <a:spcPts val="0"/>
              </a:spcBef>
              <a:spcAft>
                <a:spcPts val="0"/>
              </a:spcAft>
              <a:buSzPts val="6000"/>
              <a:buNone/>
              <a:defRPr b="1" sz="6000"/>
            </a:lvl3pPr>
            <a:lvl4pPr lvl="3" algn="l">
              <a:lnSpc>
                <a:spcPct val="100000"/>
              </a:lnSpc>
              <a:spcBef>
                <a:spcPts val="0"/>
              </a:spcBef>
              <a:spcAft>
                <a:spcPts val="0"/>
              </a:spcAft>
              <a:buSzPts val="6000"/>
              <a:buNone/>
              <a:defRPr b="1" sz="6000"/>
            </a:lvl4pPr>
            <a:lvl5pPr lvl="4" algn="l">
              <a:lnSpc>
                <a:spcPct val="100000"/>
              </a:lnSpc>
              <a:spcBef>
                <a:spcPts val="0"/>
              </a:spcBef>
              <a:spcAft>
                <a:spcPts val="0"/>
              </a:spcAft>
              <a:buSzPts val="6000"/>
              <a:buNone/>
              <a:defRPr b="1" sz="6000"/>
            </a:lvl5pPr>
            <a:lvl6pPr lvl="5" algn="l">
              <a:lnSpc>
                <a:spcPct val="100000"/>
              </a:lnSpc>
              <a:spcBef>
                <a:spcPts val="0"/>
              </a:spcBef>
              <a:spcAft>
                <a:spcPts val="0"/>
              </a:spcAft>
              <a:buSzPts val="6000"/>
              <a:buNone/>
              <a:defRPr b="1" sz="6000"/>
            </a:lvl6pPr>
            <a:lvl7pPr lvl="6" algn="l">
              <a:lnSpc>
                <a:spcPct val="100000"/>
              </a:lnSpc>
              <a:spcBef>
                <a:spcPts val="0"/>
              </a:spcBef>
              <a:spcAft>
                <a:spcPts val="0"/>
              </a:spcAft>
              <a:buSzPts val="6000"/>
              <a:buNone/>
              <a:defRPr b="1" sz="6000"/>
            </a:lvl7pPr>
            <a:lvl8pPr lvl="7" algn="l">
              <a:lnSpc>
                <a:spcPct val="100000"/>
              </a:lnSpc>
              <a:spcBef>
                <a:spcPts val="0"/>
              </a:spcBef>
              <a:spcAft>
                <a:spcPts val="0"/>
              </a:spcAft>
              <a:buSzPts val="6000"/>
              <a:buNone/>
              <a:defRPr b="1" sz="6000"/>
            </a:lvl8pPr>
            <a:lvl9pPr lvl="8" algn="l">
              <a:lnSpc>
                <a:spcPct val="100000"/>
              </a:lnSpc>
              <a:spcBef>
                <a:spcPts val="0"/>
              </a:spcBef>
              <a:spcAft>
                <a:spcPts val="0"/>
              </a:spcAft>
              <a:buSzPts val="6000"/>
              <a:buNone/>
              <a:defRPr b="1" sz="6000"/>
            </a:lvl9pPr>
          </a:lstStyle>
          <a:p/>
        </p:txBody>
      </p:sp>
      <p:sp>
        <p:nvSpPr>
          <p:cNvPr id="202" name="Google Shape;202;p43"/>
          <p:cNvSpPr txBox="1"/>
          <p:nvPr>
            <p:ph idx="1" type="subTitle"/>
          </p:nvPr>
        </p:nvSpPr>
        <p:spPr>
          <a:xfrm>
            <a:off x="4373850" y="1593150"/>
            <a:ext cx="2475300" cy="62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203" name="Google Shape;203;p4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4" name="Google Shape;204;p4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5" name="Google Shape;205;p4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06" name="Google Shape;206;p4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07" name="Google Shape;207;p4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08" name="Google Shape;208;p43"/>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_1">
    <p:spTree>
      <p:nvGrpSpPr>
        <p:cNvPr id="209" name="Shape 209"/>
        <p:cNvGrpSpPr/>
        <p:nvPr/>
      </p:nvGrpSpPr>
      <p:grpSpPr>
        <a:xfrm>
          <a:off x="0" y="0"/>
          <a:ext cx="0" cy="0"/>
          <a:chOff x="0" y="0"/>
          <a:chExt cx="0" cy="0"/>
        </a:xfrm>
      </p:grpSpPr>
      <p:sp>
        <p:nvSpPr>
          <p:cNvPr id="210" name="Google Shape;210;p44"/>
          <p:cNvSpPr txBox="1"/>
          <p:nvPr>
            <p:ph type="title"/>
          </p:nvPr>
        </p:nvSpPr>
        <p:spPr>
          <a:xfrm>
            <a:off x="1043725" y="922567"/>
            <a:ext cx="3123000" cy="225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1" name="Google Shape;211;p44"/>
          <p:cNvSpPr txBox="1"/>
          <p:nvPr>
            <p:ph idx="1" type="subTitle"/>
          </p:nvPr>
        </p:nvSpPr>
        <p:spPr>
          <a:xfrm>
            <a:off x="1043725" y="3360938"/>
            <a:ext cx="30135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cxnSp>
        <p:nvCxnSpPr>
          <p:cNvPr id="212" name="Google Shape;212;p4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3" name="Google Shape;213;p4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4" name="Google Shape;214;p44"/>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1">
    <p:spTree>
      <p:nvGrpSpPr>
        <p:cNvPr id="215" name="Shape 215"/>
        <p:cNvGrpSpPr/>
        <p:nvPr/>
      </p:nvGrpSpPr>
      <p:grpSpPr>
        <a:xfrm>
          <a:off x="0" y="0"/>
          <a:ext cx="0" cy="0"/>
          <a:chOff x="0" y="0"/>
          <a:chExt cx="0" cy="0"/>
        </a:xfrm>
      </p:grpSpPr>
      <p:sp>
        <p:nvSpPr>
          <p:cNvPr id="216" name="Google Shape;216;p45"/>
          <p:cNvSpPr txBox="1"/>
          <p:nvPr>
            <p:ph type="title"/>
          </p:nvPr>
        </p:nvSpPr>
        <p:spPr>
          <a:xfrm>
            <a:off x="5310925" y="962565"/>
            <a:ext cx="3123000" cy="225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7" name="Google Shape;217;p45"/>
          <p:cNvSpPr txBox="1"/>
          <p:nvPr>
            <p:ph idx="1" type="subTitle"/>
          </p:nvPr>
        </p:nvSpPr>
        <p:spPr>
          <a:xfrm>
            <a:off x="5310925" y="3400935"/>
            <a:ext cx="30135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cxnSp>
        <p:nvCxnSpPr>
          <p:cNvPr id="218" name="Google Shape;218;p4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9" name="Google Shape;219;p4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0" name="Google Shape;220;p45"/>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21" name="Google Shape;221;p4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22" name="Google Shape;222;p4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23" name="Google Shape;223;p45"/>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24" name="Shape 224"/>
        <p:cNvGrpSpPr/>
        <p:nvPr/>
      </p:nvGrpSpPr>
      <p:grpSpPr>
        <a:xfrm>
          <a:off x="0" y="0"/>
          <a:ext cx="0" cy="0"/>
          <a:chOff x="0" y="0"/>
          <a:chExt cx="0" cy="0"/>
        </a:xfrm>
      </p:grpSpPr>
      <p:sp>
        <p:nvSpPr>
          <p:cNvPr id="225" name="Google Shape;225;p46"/>
          <p:cNvSpPr txBox="1"/>
          <p:nvPr>
            <p:ph idx="1" type="subTitle"/>
          </p:nvPr>
        </p:nvSpPr>
        <p:spPr>
          <a:xfrm>
            <a:off x="3509000"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6" name="Google Shape;226;p46"/>
          <p:cNvSpPr txBox="1"/>
          <p:nvPr>
            <p:ph idx="2" type="subTitle"/>
          </p:nvPr>
        </p:nvSpPr>
        <p:spPr>
          <a:xfrm>
            <a:off x="350902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27" name="Google Shape;227;p46"/>
          <p:cNvSpPr txBox="1"/>
          <p:nvPr>
            <p:ph idx="3" type="subTitle"/>
          </p:nvPr>
        </p:nvSpPr>
        <p:spPr>
          <a:xfrm>
            <a:off x="953025"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8" name="Google Shape;228;p46"/>
          <p:cNvSpPr txBox="1"/>
          <p:nvPr>
            <p:ph idx="4" type="subTitle"/>
          </p:nvPr>
        </p:nvSpPr>
        <p:spPr>
          <a:xfrm>
            <a:off x="95312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29" name="Google Shape;229;p46"/>
          <p:cNvSpPr txBox="1"/>
          <p:nvPr>
            <p:ph idx="5" type="subTitle"/>
          </p:nvPr>
        </p:nvSpPr>
        <p:spPr>
          <a:xfrm>
            <a:off x="6064875"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0" name="Google Shape;230;p46"/>
          <p:cNvSpPr txBox="1"/>
          <p:nvPr>
            <p:ph idx="6" type="subTitle"/>
          </p:nvPr>
        </p:nvSpPr>
        <p:spPr>
          <a:xfrm>
            <a:off x="606487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1" name="Google Shape;231;p46"/>
          <p:cNvSpPr txBox="1"/>
          <p:nvPr>
            <p:ph type="title"/>
          </p:nvPr>
        </p:nvSpPr>
        <p:spPr>
          <a:xfrm>
            <a:off x="713225" y="445025"/>
            <a:ext cx="6655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32" name="Google Shape;232;p4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33" name="Google Shape;233;p4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2714550" y="2366272"/>
            <a:ext cx="3714900" cy="818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20"/>
          <p:cNvSpPr txBox="1"/>
          <p:nvPr>
            <p:ph idx="2" type="title"/>
          </p:nvPr>
        </p:nvSpPr>
        <p:spPr>
          <a:xfrm>
            <a:off x="3746550" y="1339163"/>
            <a:ext cx="1650900" cy="97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6000"/>
              <a:buNone/>
              <a:defRPr sz="7000">
                <a:solidFill>
                  <a:schemeClr val="accent1"/>
                </a:solidFill>
              </a:defRPr>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34" name="Google Shape;34;p20"/>
          <p:cNvSpPr txBox="1"/>
          <p:nvPr>
            <p:ph idx="1" type="subTitle"/>
          </p:nvPr>
        </p:nvSpPr>
        <p:spPr>
          <a:xfrm>
            <a:off x="2291400" y="3076675"/>
            <a:ext cx="4561200" cy="39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5" name="Google Shape;35;p2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6" name="Google Shape;36;p2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7" name="Google Shape;37;p20"/>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8" name="Google Shape;38;p20"/>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2">
    <p:spTree>
      <p:nvGrpSpPr>
        <p:cNvPr id="234" name="Shape 234"/>
        <p:cNvGrpSpPr/>
        <p:nvPr/>
      </p:nvGrpSpPr>
      <p:grpSpPr>
        <a:xfrm>
          <a:off x="0" y="0"/>
          <a:ext cx="0" cy="0"/>
          <a:chOff x="0" y="0"/>
          <a:chExt cx="0" cy="0"/>
        </a:xfrm>
      </p:grpSpPr>
      <p:sp>
        <p:nvSpPr>
          <p:cNvPr id="235" name="Google Shape;235;p47"/>
          <p:cNvSpPr txBox="1"/>
          <p:nvPr>
            <p:ph idx="1" type="subTitle"/>
          </p:nvPr>
        </p:nvSpPr>
        <p:spPr>
          <a:xfrm>
            <a:off x="3509000"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6" name="Google Shape;236;p47"/>
          <p:cNvSpPr txBox="1"/>
          <p:nvPr>
            <p:ph idx="2" type="subTitle"/>
          </p:nvPr>
        </p:nvSpPr>
        <p:spPr>
          <a:xfrm>
            <a:off x="350902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7" name="Google Shape;237;p47"/>
          <p:cNvSpPr txBox="1"/>
          <p:nvPr>
            <p:ph idx="3" type="subTitle"/>
          </p:nvPr>
        </p:nvSpPr>
        <p:spPr>
          <a:xfrm>
            <a:off x="953025"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8" name="Google Shape;238;p47"/>
          <p:cNvSpPr txBox="1"/>
          <p:nvPr>
            <p:ph idx="4" type="subTitle"/>
          </p:nvPr>
        </p:nvSpPr>
        <p:spPr>
          <a:xfrm>
            <a:off x="95312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9" name="Google Shape;239;p47"/>
          <p:cNvSpPr txBox="1"/>
          <p:nvPr>
            <p:ph idx="5" type="subTitle"/>
          </p:nvPr>
        </p:nvSpPr>
        <p:spPr>
          <a:xfrm>
            <a:off x="6064875"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0" name="Google Shape;240;p47"/>
          <p:cNvSpPr txBox="1"/>
          <p:nvPr>
            <p:ph idx="6" type="subTitle"/>
          </p:nvPr>
        </p:nvSpPr>
        <p:spPr>
          <a:xfrm>
            <a:off x="606487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1" name="Google Shape;241;p47"/>
          <p:cNvSpPr txBox="1"/>
          <p:nvPr>
            <p:ph type="title"/>
          </p:nvPr>
        </p:nvSpPr>
        <p:spPr>
          <a:xfrm>
            <a:off x="1244250" y="445025"/>
            <a:ext cx="6655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242" name="Google Shape;242;p47"/>
          <p:cNvSpPr txBox="1"/>
          <p:nvPr>
            <p:ph idx="7" type="subTitle"/>
          </p:nvPr>
        </p:nvSpPr>
        <p:spPr>
          <a:xfrm>
            <a:off x="3509000"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3" name="Google Shape;243;p47"/>
          <p:cNvSpPr txBox="1"/>
          <p:nvPr>
            <p:ph idx="8" type="subTitle"/>
          </p:nvPr>
        </p:nvSpPr>
        <p:spPr>
          <a:xfrm>
            <a:off x="350902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4" name="Google Shape;244;p47"/>
          <p:cNvSpPr txBox="1"/>
          <p:nvPr>
            <p:ph idx="9" type="subTitle"/>
          </p:nvPr>
        </p:nvSpPr>
        <p:spPr>
          <a:xfrm>
            <a:off x="95302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5" name="Google Shape;245;p47"/>
          <p:cNvSpPr txBox="1"/>
          <p:nvPr>
            <p:ph idx="13" type="subTitle"/>
          </p:nvPr>
        </p:nvSpPr>
        <p:spPr>
          <a:xfrm>
            <a:off x="95312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6" name="Google Shape;246;p47"/>
          <p:cNvSpPr txBox="1"/>
          <p:nvPr>
            <p:ph idx="14" type="subTitle"/>
          </p:nvPr>
        </p:nvSpPr>
        <p:spPr>
          <a:xfrm>
            <a:off x="606487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7" name="Google Shape;247;p47"/>
          <p:cNvSpPr txBox="1"/>
          <p:nvPr>
            <p:ph idx="15" type="subTitle"/>
          </p:nvPr>
        </p:nvSpPr>
        <p:spPr>
          <a:xfrm>
            <a:off x="606487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248" name="Google Shape;248;p4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49" name="Google Shape;249;p4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50" name="Google Shape;250;p4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51" name="Google Shape;251;p4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
  <p:cSld name="CUSTOM_32">
    <p:spTree>
      <p:nvGrpSpPr>
        <p:cNvPr id="252" name="Shape 252"/>
        <p:cNvGrpSpPr/>
        <p:nvPr/>
      </p:nvGrpSpPr>
      <p:grpSpPr>
        <a:xfrm>
          <a:off x="0" y="0"/>
          <a:ext cx="0" cy="0"/>
          <a:chOff x="0" y="0"/>
          <a:chExt cx="0" cy="0"/>
        </a:xfrm>
      </p:grpSpPr>
      <p:sp>
        <p:nvSpPr>
          <p:cNvPr id="253" name="Google Shape;253;p48"/>
          <p:cNvSpPr txBox="1"/>
          <p:nvPr>
            <p:ph idx="1" type="subTitle"/>
          </p:nvPr>
        </p:nvSpPr>
        <p:spPr>
          <a:xfrm>
            <a:off x="3414050"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4" name="Google Shape;254;p48"/>
          <p:cNvSpPr txBox="1"/>
          <p:nvPr>
            <p:ph idx="2" type="subTitle"/>
          </p:nvPr>
        </p:nvSpPr>
        <p:spPr>
          <a:xfrm>
            <a:off x="3564200"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5" name="Google Shape;255;p48"/>
          <p:cNvSpPr txBox="1"/>
          <p:nvPr>
            <p:ph idx="3" type="subTitle"/>
          </p:nvPr>
        </p:nvSpPr>
        <p:spPr>
          <a:xfrm>
            <a:off x="7057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6" name="Google Shape;256;p48"/>
          <p:cNvSpPr txBox="1"/>
          <p:nvPr>
            <p:ph idx="4" type="subTitle"/>
          </p:nvPr>
        </p:nvSpPr>
        <p:spPr>
          <a:xfrm>
            <a:off x="8558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7" name="Google Shape;257;p48"/>
          <p:cNvSpPr txBox="1"/>
          <p:nvPr>
            <p:ph idx="5" type="subTitle"/>
          </p:nvPr>
        </p:nvSpPr>
        <p:spPr>
          <a:xfrm>
            <a:off x="61223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8" name="Google Shape;258;p48"/>
          <p:cNvSpPr txBox="1"/>
          <p:nvPr>
            <p:ph idx="6" type="subTitle"/>
          </p:nvPr>
        </p:nvSpPr>
        <p:spPr>
          <a:xfrm>
            <a:off x="62724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9" name="Google Shape;259;p48"/>
          <p:cNvSpPr txBox="1"/>
          <p:nvPr>
            <p:ph idx="7" type="subTitle"/>
          </p:nvPr>
        </p:nvSpPr>
        <p:spPr>
          <a:xfrm>
            <a:off x="3414050"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0" name="Google Shape;260;p48"/>
          <p:cNvSpPr txBox="1"/>
          <p:nvPr>
            <p:ph idx="8" type="subTitle"/>
          </p:nvPr>
        </p:nvSpPr>
        <p:spPr>
          <a:xfrm>
            <a:off x="3564200"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1" name="Google Shape;261;p48"/>
          <p:cNvSpPr txBox="1"/>
          <p:nvPr>
            <p:ph idx="9" type="subTitle"/>
          </p:nvPr>
        </p:nvSpPr>
        <p:spPr>
          <a:xfrm>
            <a:off x="705725"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2" name="Google Shape;262;p48"/>
          <p:cNvSpPr txBox="1"/>
          <p:nvPr>
            <p:ph idx="13" type="subTitle"/>
          </p:nvPr>
        </p:nvSpPr>
        <p:spPr>
          <a:xfrm>
            <a:off x="855875"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3" name="Google Shape;263;p48"/>
          <p:cNvSpPr txBox="1"/>
          <p:nvPr>
            <p:ph idx="14" type="subTitle"/>
          </p:nvPr>
        </p:nvSpPr>
        <p:spPr>
          <a:xfrm>
            <a:off x="6122325"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4" name="Google Shape;264;p48"/>
          <p:cNvSpPr txBox="1"/>
          <p:nvPr>
            <p:ph idx="15" type="subTitle"/>
          </p:nvPr>
        </p:nvSpPr>
        <p:spPr>
          <a:xfrm>
            <a:off x="6272475"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5" name="Google Shape;265;p48"/>
          <p:cNvSpPr txBox="1"/>
          <p:nvPr>
            <p:ph type="title"/>
          </p:nvPr>
        </p:nvSpPr>
        <p:spPr>
          <a:xfrm>
            <a:off x="713225" y="445025"/>
            <a:ext cx="6080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66" name="Google Shape;266;p4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67" name="Google Shape;267;p4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33">
    <p:spTree>
      <p:nvGrpSpPr>
        <p:cNvPr id="268" name="Shape 268"/>
        <p:cNvGrpSpPr/>
        <p:nvPr/>
      </p:nvGrpSpPr>
      <p:grpSpPr>
        <a:xfrm>
          <a:off x="0" y="0"/>
          <a:ext cx="0" cy="0"/>
          <a:chOff x="0" y="0"/>
          <a:chExt cx="0" cy="0"/>
        </a:xfrm>
      </p:grpSpPr>
      <p:sp>
        <p:nvSpPr>
          <p:cNvPr id="269" name="Google Shape;269;p49"/>
          <p:cNvSpPr txBox="1"/>
          <p:nvPr>
            <p:ph idx="1" type="subTitle"/>
          </p:nvPr>
        </p:nvSpPr>
        <p:spPr>
          <a:xfrm>
            <a:off x="3414050"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0" name="Google Shape;270;p49"/>
          <p:cNvSpPr txBox="1"/>
          <p:nvPr>
            <p:ph idx="2" type="subTitle"/>
          </p:nvPr>
        </p:nvSpPr>
        <p:spPr>
          <a:xfrm>
            <a:off x="3564200"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1" name="Google Shape;271;p49"/>
          <p:cNvSpPr txBox="1"/>
          <p:nvPr>
            <p:ph idx="3" type="subTitle"/>
          </p:nvPr>
        </p:nvSpPr>
        <p:spPr>
          <a:xfrm>
            <a:off x="7057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2" name="Google Shape;272;p49"/>
          <p:cNvSpPr txBox="1"/>
          <p:nvPr>
            <p:ph idx="4" type="subTitle"/>
          </p:nvPr>
        </p:nvSpPr>
        <p:spPr>
          <a:xfrm>
            <a:off x="8558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3" name="Google Shape;273;p49"/>
          <p:cNvSpPr txBox="1"/>
          <p:nvPr>
            <p:ph idx="5" type="subTitle"/>
          </p:nvPr>
        </p:nvSpPr>
        <p:spPr>
          <a:xfrm>
            <a:off x="61223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4" name="Google Shape;274;p49"/>
          <p:cNvSpPr txBox="1"/>
          <p:nvPr>
            <p:ph idx="6" type="subTitle"/>
          </p:nvPr>
        </p:nvSpPr>
        <p:spPr>
          <a:xfrm>
            <a:off x="62724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5" name="Google Shape;275;p49"/>
          <p:cNvSpPr txBox="1"/>
          <p:nvPr>
            <p:ph idx="7" type="subTitle"/>
          </p:nvPr>
        </p:nvSpPr>
        <p:spPr>
          <a:xfrm>
            <a:off x="2059863" y="31485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6" name="Google Shape;276;p49"/>
          <p:cNvSpPr txBox="1"/>
          <p:nvPr>
            <p:ph idx="8" type="subTitle"/>
          </p:nvPr>
        </p:nvSpPr>
        <p:spPr>
          <a:xfrm>
            <a:off x="2210013" y="35647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7" name="Google Shape;277;p49"/>
          <p:cNvSpPr txBox="1"/>
          <p:nvPr>
            <p:ph idx="9" type="subTitle"/>
          </p:nvPr>
        </p:nvSpPr>
        <p:spPr>
          <a:xfrm>
            <a:off x="4768138" y="31485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8" name="Google Shape;278;p49"/>
          <p:cNvSpPr txBox="1"/>
          <p:nvPr>
            <p:ph idx="13" type="subTitle"/>
          </p:nvPr>
        </p:nvSpPr>
        <p:spPr>
          <a:xfrm>
            <a:off x="4918288" y="35647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9" name="Google Shape;279;p49"/>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80" name="Google Shape;280;p4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1" name="Google Shape;281;p4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2" name="Google Shape;282;p4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83" name="Google Shape;283;p4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4">
    <p:spTree>
      <p:nvGrpSpPr>
        <p:cNvPr id="284" name="Shape 284"/>
        <p:cNvGrpSpPr/>
        <p:nvPr/>
      </p:nvGrpSpPr>
      <p:grpSpPr>
        <a:xfrm>
          <a:off x="0" y="0"/>
          <a:ext cx="0" cy="0"/>
          <a:chOff x="0" y="0"/>
          <a:chExt cx="0" cy="0"/>
        </a:xfrm>
      </p:grpSpPr>
      <p:sp>
        <p:nvSpPr>
          <p:cNvPr id="285" name="Google Shape;285;p50"/>
          <p:cNvSpPr txBox="1"/>
          <p:nvPr>
            <p:ph type="title"/>
          </p:nvPr>
        </p:nvSpPr>
        <p:spPr>
          <a:xfrm>
            <a:off x="716225" y="1073000"/>
            <a:ext cx="5640600" cy="285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cxnSp>
        <p:nvCxnSpPr>
          <p:cNvPr id="286" name="Google Shape;286;p5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7" name="Google Shape;287;p5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8" name="Google Shape;288;p50"/>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89" name="Google Shape;289;p50"/>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90" name="Google Shape;290;p50"/>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91" name="Google Shape;291;p50"/>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5">
    <p:spTree>
      <p:nvGrpSpPr>
        <p:cNvPr id="292" name="Shape 292"/>
        <p:cNvGrpSpPr/>
        <p:nvPr/>
      </p:nvGrpSpPr>
      <p:grpSpPr>
        <a:xfrm>
          <a:off x="0" y="0"/>
          <a:ext cx="0" cy="0"/>
          <a:chOff x="0" y="0"/>
          <a:chExt cx="0" cy="0"/>
        </a:xfrm>
      </p:grpSpPr>
      <p:sp>
        <p:nvSpPr>
          <p:cNvPr id="293" name="Google Shape;293;p51"/>
          <p:cNvSpPr txBox="1"/>
          <p:nvPr>
            <p:ph idx="1" type="subTitle"/>
          </p:nvPr>
        </p:nvSpPr>
        <p:spPr>
          <a:xfrm>
            <a:off x="4916850" y="1894200"/>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4" name="Google Shape;294;p51"/>
          <p:cNvSpPr txBox="1"/>
          <p:nvPr>
            <p:ph idx="2" type="subTitle"/>
          </p:nvPr>
        </p:nvSpPr>
        <p:spPr>
          <a:xfrm>
            <a:off x="5058900" y="229647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5" name="Google Shape;295;p51"/>
          <p:cNvSpPr txBox="1"/>
          <p:nvPr>
            <p:ph idx="3" type="subTitle"/>
          </p:nvPr>
        </p:nvSpPr>
        <p:spPr>
          <a:xfrm>
            <a:off x="1911150" y="1894200"/>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6" name="Google Shape;296;p51"/>
          <p:cNvSpPr txBox="1"/>
          <p:nvPr>
            <p:ph idx="4" type="subTitle"/>
          </p:nvPr>
        </p:nvSpPr>
        <p:spPr>
          <a:xfrm>
            <a:off x="2053300" y="229647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7" name="Google Shape;297;p51"/>
          <p:cNvSpPr txBox="1"/>
          <p:nvPr>
            <p:ph idx="5" type="subTitle"/>
          </p:nvPr>
        </p:nvSpPr>
        <p:spPr>
          <a:xfrm>
            <a:off x="4916850" y="3528902"/>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8" name="Google Shape;298;p51"/>
          <p:cNvSpPr txBox="1"/>
          <p:nvPr>
            <p:ph idx="6" type="subTitle"/>
          </p:nvPr>
        </p:nvSpPr>
        <p:spPr>
          <a:xfrm>
            <a:off x="5058900" y="392373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9" name="Google Shape;299;p51"/>
          <p:cNvSpPr txBox="1"/>
          <p:nvPr>
            <p:ph idx="7" type="subTitle"/>
          </p:nvPr>
        </p:nvSpPr>
        <p:spPr>
          <a:xfrm>
            <a:off x="1911150" y="3528902"/>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0" name="Google Shape;300;p51"/>
          <p:cNvSpPr txBox="1"/>
          <p:nvPr>
            <p:ph idx="8" type="subTitle"/>
          </p:nvPr>
        </p:nvSpPr>
        <p:spPr>
          <a:xfrm>
            <a:off x="2053200" y="392373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1" name="Google Shape;301;p51"/>
          <p:cNvSpPr txBox="1"/>
          <p:nvPr>
            <p:ph type="title"/>
          </p:nvPr>
        </p:nvSpPr>
        <p:spPr>
          <a:xfrm>
            <a:off x="713225" y="445025"/>
            <a:ext cx="64803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02" name="Google Shape;302;p5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03" name="Google Shape;303;p5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6">
    <p:spTree>
      <p:nvGrpSpPr>
        <p:cNvPr id="304" name="Shape 304"/>
        <p:cNvGrpSpPr/>
        <p:nvPr/>
      </p:nvGrpSpPr>
      <p:grpSpPr>
        <a:xfrm>
          <a:off x="0" y="0"/>
          <a:ext cx="0" cy="0"/>
          <a:chOff x="0" y="0"/>
          <a:chExt cx="0" cy="0"/>
        </a:xfrm>
      </p:grpSpPr>
      <p:sp>
        <p:nvSpPr>
          <p:cNvPr id="305" name="Google Shape;305;p52"/>
          <p:cNvSpPr txBox="1"/>
          <p:nvPr>
            <p:ph idx="1" type="subTitle"/>
          </p:nvPr>
        </p:nvSpPr>
        <p:spPr>
          <a:xfrm>
            <a:off x="3571925"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6" name="Google Shape;306;p52"/>
          <p:cNvSpPr txBox="1"/>
          <p:nvPr>
            <p:ph idx="2" type="subTitle"/>
          </p:nvPr>
        </p:nvSpPr>
        <p:spPr>
          <a:xfrm>
            <a:off x="3571925"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7" name="Google Shape;307;p52"/>
          <p:cNvSpPr txBox="1"/>
          <p:nvPr>
            <p:ph idx="3" type="subTitle"/>
          </p:nvPr>
        </p:nvSpPr>
        <p:spPr>
          <a:xfrm>
            <a:off x="1088400"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8" name="Google Shape;308;p52"/>
          <p:cNvSpPr txBox="1"/>
          <p:nvPr>
            <p:ph idx="4" type="subTitle"/>
          </p:nvPr>
        </p:nvSpPr>
        <p:spPr>
          <a:xfrm>
            <a:off x="1088400"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9" name="Google Shape;309;p52"/>
          <p:cNvSpPr txBox="1"/>
          <p:nvPr>
            <p:ph idx="5" type="subTitle"/>
          </p:nvPr>
        </p:nvSpPr>
        <p:spPr>
          <a:xfrm>
            <a:off x="6055450"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10" name="Google Shape;310;p52"/>
          <p:cNvSpPr txBox="1"/>
          <p:nvPr>
            <p:ph idx="6" type="subTitle"/>
          </p:nvPr>
        </p:nvSpPr>
        <p:spPr>
          <a:xfrm>
            <a:off x="6055450"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11" name="Google Shape;311;p52"/>
          <p:cNvSpPr txBox="1"/>
          <p:nvPr>
            <p:ph type="title"/>
          </p:nvPr>
        </p:nvSpPr>
        <p:spPr>
          <a:xfrm>
            <a:off x="713225" y="445025"/>
            <a:ext cx="5517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12" name="Google Shape;312;p5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3" name="Google Shape;313;p5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4" name="Google Shape;314;p52"/>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23">
    <p:spTree>
      <p:nvGrpSpPr>
        <p:cNvPr id="315" name="Shape 315"/>
        <p:cNvGrpSpPr/>
        <p:nvPr/>
      </p:nvGrpSpPr>
      <p:grpSpPr>
        <a:xfrm>
          <a:off x="0" y="0"/>
          <a:ext cx="0" cy="0"/>
          <a:chOff x="0" y="0"/>
          <a:chExt cx="0" cy="0"/>
        </a:xfrm>
      </p:grpSpPr>
      <p:cxnSp>
        <p:nvCxnSpPr>
          <p:cNvPr id="316" name="Google Shape;316;p5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7" name="Google Shape;317;p5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8" name="Google Shape;318;p5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19" name="Google Shape;319;p5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20" name="Google Shape;320;p5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21" name="Google Shape;321;p53"/>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22" name="Google Shape;322;p53"/>
          <p:cNvSpPr txBox="1"/>
          <p:nvPr>
            <p:ph type="title"/>
          </p:nvPr>
        </p:nvSpPr>
        <p:spPr>
          <a:xfrm>
            <a:off x="2780100" y="445025"/>
            <a:ext cx="3583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23" name="Google Shape;323;p53"/>
          <p:cNvSpPr txBox="1"/>
          <p:nvPr>
            <p:ph idx="1" type="subTitle"/>
          </p:nvPr>
        </p:nvSpPr>
        <p:spPr>
          <a:xfrm>
            <a:off x="5306650" y="1710190"/>
            <a:ext cx="2486100" cy="40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4" name="Google Shape;324;p53"/>
          <p:cNvSpPr txBox="1"/>
          <p:nvPr>
            <p:ph idx="2" type="subTitle"/>
          </p:nvPr>
        </p:nvSpPr>
        <p:spPr>
          <a:xfrm>
            <a:off x="5306650" y="211121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5" name="Google Shape;325;p53"/>
          <p:cNvSpPr txBox="1"/>
          <p:nvPr>
            <p:ph idx="3" type="subTitle"/>
          </p:nvPr>
        </p:nvSpPr>
        <p:spPr>
          <a:xfrm>
            <a:off x="1351250" y="1710190"/>
            <a:ext cx="2486100" cy="40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6" name="Google Shape;326;p53"/>
          <p:cNvSpPr txBox="1"/>
          <p:nvPr>
            <p:ph idx="4" type="subTitle"/>
          </p:nvPr>
        </p:nvSpPr>
        <p:spPr>
          <a:xfrm>
            <a:off x="1351250" y="211121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7" name="Google Shape;327;p53"/>
          <p:cNvSpPr txBox="1"/>
          <p:nvPr>
            <p:ph idx="5" type="subTitle"/>
          </p:nvPr>
        </p:nvSpPr>
        <p:spPr>
          <a:xfrm>
            <a:off x="5306650" y="3552118"/>
            <a:ext cx="2486100" cy="46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8" name="Google Shape;328;p53"/>
          <p:cNvSpPr txBox="1"/>
          <p:nvPr>
            <p:ph idx="6" type="subTitle"/>
          </p:nvPr>
        </p:nvSpPr>
        <p:spPr>
          <a:xfrm>
            <a:off x="5306650" y="394648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9" name="Google Shape;329;p53"/>
          <p:cNvSpPr txBox="1"/>
          <p:nvPr>
            <p:ph idx="7" type="subTitle"/>
          </p:nvPr>
        </p:nvSpPr>
        <p:spPr>
          <a:xfrm>
            <a:off x="1351250" y="3552118"/>
            <a:ext cx="2486100" cy="46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30" name="Google Shape;330;p53"/>
          <p:cNvSpPr txBox="1"/>
          <p:nvPr>
            <p:ph idx="8" type="subTitle"/>
          </p:nvPr>
        </p:nvSpPr>
        <p:spPr>
          <a:xfrm>
            <a:off x="1351300" y="394648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31" name="Google Shape;331;p53"/>
          <p:cNvSpPr txBox="1"/>
          <p:nvPr>
            <p:ph idx="9" type="title"/>
          </p:nvPr>
        </p:nvSpPr>
        <p:spPr>
          <a:xfrm>
            <a:off x="1351250" y="1131425"/>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2" name="Google Shape;332;p53"/>
          <p:cNvSpPr txBox="1"/>
          <p:nvPr>
            <p:ph idx="13" type="title"/>
          </p:nvPr>
        </p:nvSpPr>
        <p:spPr>
          <a:xfrm>
            <a:off x="5306650" y="1131425"/>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3" name="Google Shape;333;p53"/>
          <p:cNvSpPr txBox="1"/>
          <p:nvPr>
            <p:ph idx="14" type="title"/>
          </p:nvPr>
        </p:nvSpPr>
        <p:spPr>
          <a:xfrm>
            <a:off x="1351300" y="2964563"/>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4" name="Google Shape;334;p53"/>
          <p:cNvSpPr txBox="1"/>
          <p:nvPr>
            <p:ph idx="15" type="title"/>
          </p:nvPr>
        </p:nvSpPr>
        <p:spPr>
          <a:xfrm>
            <a:off x="5306650" y="2964563"/>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1">
    <p:spTree>
      <p:nvGrpSpPr>
        <p:cNvPr id="335" name="Shape 335"/>
        <p:cNvGrpSpPr/>
        <p:nvPr/>
      </p:nvGrpSpPr>
      <p:grpSpPr>
        <a:xfrm>
          <a:off x="0" y="0"/>
          <a:ext cx="0" cy="0"/>
          <a:chOff x="0" y="0"/>
          <a:chExt cx="0" cy="0"/>
        </a:xfrm>
      </p:grpSpPr>
      <p:sp>
        <p:nvSpPr>
          <p:cNvPr id="336" name="Google Shape;336;p54"/>
          <p:cNvSpPr txBox="1"/>
          <p:nvPr>
            <p:ph idx="1" type="subTitle"/>
          </p:nvPr>
        </p:nvSpPr>
        <p:spPr>
          <a:xfrm>
            <a:off x="3718325" y="3294199"/>
            <a:ext cx="16428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7" name="Google Shape;337;p54"/>
          <p:cNvSpPr txBox="1"/>
          <p:nvPr>
            <p:ph idx="2" type="subTitle"/>
          </p:nvPr>
        </p:nvSpPr>
        <p:spPr>
          <a:xfrm>
            <a:off x="3617675"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38" name="Google Shape;338;p54"/>
          <p:cNvSpPr txBox="1"/>
          <p:nvPr>
            <p:ph idx="3" type="subTitle"/>
          </p:nvPr>
        </p:nvSpPr>
        <p:spPr>
          <a:xfrm>
            <a:off x="1328025" y="3294199"/>
            <a:ext cx="16428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9" name="Google Shape;339;p54"/>
          <p:cNvSpPr txBox="1"/>
          <p:nvPr>
            <p:ph idx="4" type="subTitle"/>
          </p:nvPr>
        </p:nvSpPr>
        <p:spPr>
          <a:xfrm>
            <a:off x="1227426"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40" name="Google Shape;340;p54"/>
          <p:cNvSpPr txBox="1"/>
          <p:nvPr>
            <p:ph idx="5" type="subTitle"/>
          </p:nvPr>
        </p:nvSpPr>
        <p:spPr>
          <a:xfrm>
            <a:off x="6108550" y="3294199"/>
            <a:ext cx="16431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1" name="Google Shape;341;p54"/>
          <p:cNvSpPr txBox="1"/>
          <p:nvPr>
            <p:ph idx="6" type="subTitle"/>
          </p:nvPr>
        </p:nvSpPr>
        <p:spPr>
          <a:xfrm>
            <a:off x="6008050"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42" name="Google Shape;342;p54"/>
          <p:cNvSpPr txBox="1"/>
          <p:nvPr>
            <p:ph type="title"/>
          </p:nvPr>
        </p:nvSpPr>
        <p:spPr>
          <a:xfrm>
            <a:off x="713225" y="445025"/>
            <a:ext cx="3188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43" name="Google Shape;343;p5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44" name="Google Shape;344;p5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5">
    <p:spTree>
      <p:nvGrpSpPr>
        <p:cNvPr id="345" name="Shape 345"/>
        <p:cNvGrpSpPr/>
        <p:nvPr/>
      </p:nvGrpSpPr>
      <p:grpSpPr>
        <a:xfrm>
          <a:off x="0" y="0"/>
          <a:ext cx="0" cy="0"/>
          <a:chOff x="0" y="0"/>
          <a:chExt cx="0" cy="0"/>
        </a:xfrm>
      </p:grpSpPr>
      <p:sp>
        <p:nvSpPr>
          <p:cNvPr id="346" name="Google Shape;346;p55"/>
          <p:cNvSpPr txBox="1"/>
          <p:nvPr>
            <p:ph idx="1" type="subTitle"/>
          </p:nvPr>
        </p:nvSpPr>
        <p:spPr>
          <a:xfrm>
            <a:off x="4750175" y="1632746"/>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7" name="Google Shape;347;p55"/>
          <p:cNvSpPr txBox="1"/>
          <p:nvPr>
            <p:ph idx="2" type="subTitle"/>
          </p:nvPr>
        </p:nvSpPr>
        <p:spPr>
          <a:xfrm>
            <a:off x="4750184" y="2035022"/>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48" name="Google Shape;348;p55"/>
          <p:cNvSpPr txBox="1"/>
          <p:nvPr>
            <p:ph idx="3" type="subTitle"/>
          </p:nvPr>
        </p:nvSpPr>
        <p:spPr>
          <a:xfrm>
            <a:off x="2306450" y="1632746"/>
            <a:ext cx="20148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9" name="Google Shape;349;p55"/>
          <p:cNvSpPr txBox="1"/>
          <p:nvPr>
            <p:ph idx="4" type="subTitle"/>
          </p:nvPr>
        </p:nvSpPr>
        <p:spPr>
          <a:xfrm>
            <a:off x="2306462" y="2035022"/>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0" name="Google Shape;350;p55"/>
          <p:cNvSpPr txBox="1"/>
          <p:nvPr>
            <p:ph idx="5" type="subTitle"/>
          </p:nvPr>
        </p:nvSpPr>
        <p:spPr>
          <a:xfrm>
            <a:off x="4750175" y="3062273"/>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1" name="Google Shape;351;p55"/>
          <p:cNvSpPr txBox="1"/>
          <p:nvPr>
            <p:ph idx="6" type="subTitle"/>
          </p:nvPr>
        </p:nvSpPr>
        <p:spPr>
          <a:xfrm>
            <a:off x="4750184" y="3471047"/>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2" name="Google Shape;352;p55"/>
          <p:cNvSpPr txBox="1"/>
          <p:nvPr>
            <p:ph idx="7" type="subTitle"/>
          </p:nvPr>
        </p:nvSpPr>
        <p:spPr>
          <a:xfrm>
            <a:off x="2306450" y="3062273"/>
            <a:ext cx="20148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3" name="Google Shape;353;p55"/>
          <p:cNvSpPr txBox="1"/>
          <p:nvPr>
            <p:ph idx="8" type="subTitle"/>
          </p:nvPr>
        </p:nvSpPr>
        <p:spPr>
          <a:xfrm>
            <a:off x="2306462" y="3471047"/>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4" name="Google Shape;354;p55"/>
          <p:cNvSpPr txBox="1"/>
          <p:nvPr>
            <p:ph type="title"/>
          </p:nvPr>
        </p:nvSpPr>
        <p:spPr>
          <a:xfrm>
            <a:off x="713225" y="445025"/>
            <a:ext cx="2785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55" name="Google Shape;355;p5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56" name="Google Shape;356;p5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6">
    <p:spTree>
      <p:nvGrpSpPr>
        <p:cNvPr id="357" name="Shape 357"/>
        <p:cNvGrpSpPr/>
        <p:nvPr/>
      </p:nvGrpSpPr>
      <p:grpSpPr>
        <a:xfrm>
          <a:off x="0" y="0"/>
          <a:ext cx="0" cy="0"/>
          <a:chOff x="0" y="0"/>
          <a:chExt cx="0" cy="0"/>
        </a:xfrm>
      </p:grpSpPr>
      <p:cxnSp>
        <p:nvCxnSpPr>
          <p:cNvPr id="358" name="Google Shape;358;p5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59" name="Google Shape;359;p5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60" name="Google Shape;360;p5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1" name="Google Shape;361;p5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2" name="Google Shape;362;p5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3" name="Google Shape;363;p5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64" name="Google Shape;364;p56"/>
          <p:cNvSpPr txBox="1"/>
          <p:nvPr>
            <p:ph idx="1" type="subTitle"/>
          </p:nvPr>
        </p:nvSpPr>
        <p:spPr>
          <a:xfrm>
            <a:off x="728750" y="1112872"/>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5" name="Google Shape;365;p56"/>
          <p:cNvSpPr txBox="1"/>
          <p:nvPr>
            <p:ph idx="2" type="subTitle"/>
          </p:nvPr>
        </p:nvSpPr>
        <p:spPr>
          <a:xfrm>
            <a:off x="728762" y="1515149"/>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66" name="Google Shape;366;p56"/>
          <p:cNvSpPr txBox="1"/>
          <p:nvPr>
            <p:ph idx="3" type="subTitle"/>
          </p:nvPr>
        </p:nvSpPr>
        <p:spPr>
          <a:xfrm>
            <a:off x="728750" y="2036386"/>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7" name="Google Shape;367;p56"/>
          <p:cNvSpPr txBox="1"/>
          <p:nvPr>
            <p:ph idx="4" type="subTitle"/>
          </p:nvPr>
        </p:nvSpPr>
        <p:spPr>
          <a:xfrm>
            <a:off x="728762" y="2445160"/>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68" name="Google Shape;368;p56"/>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369" name="Google Shape;369;p56"/>
          <p:cNvSpPr txBox="1"/>
          <p:nvPr>
            <p:ph idx="5" type="subTitle"/>
          </p:nvPr>
        </p:nvSpPr>
        <p:spPr>
          <a:xfrm>
            <a:off x="728750" y="2997225"/>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70" name="Google Shape;370;p56"/>
          <p:cNvSpPr txBox="1"/>
          <p:nvPr>
            <p:ph idx="6" type="subTitle"/>
          </p:nvPr>
        </p:nvSpPr>
        <p:spPr>
          <a:xfrm>
            <a:off x="728762" y="3405999"/>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41" name="Google Shape;41;p2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2" name="Google Shape;42;p2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
    <p:spTree>
      <p:nvGrpSpPr>
        <p:cNvPr id="371" name="Shape 371"/>
        <p:cNvGrpSpPr/>
        <p:nvPr/>
      </p:nvGrpSpPr>
      <p:grpSpPr>
        <a:xfrm>
          <a:off x="0" y="0"/>
          <a:ext cx="0" cy="0"/>
          <a:chOff x="0" y="0"/>
          <a:chExt cx="0" cy="0"/>
        </a:xfrm>
      </p:grpSpPr>
      <p:sp>
        <p:nvSpPr>
          <p:cNvPr id="372" name="Google Shape;372;p57"/>
          <p:cNvSpPr txBox="1"/>
          <p:nvPr>
            <p:ph type="title"/>
          </p:nvPr>
        </p:nvSpPr>
        <p:spPr>
          <a:xfrm>
            <a:off x="2592925" y="71460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3" name="Google Shape;373;p57"/>
          <p:cNvSpPr txBox="1"/>
          <p:nvPr>
            <p:ph idx="1" type="subTitle"/>
          </p:nvPr>
        </p:nvSpPr>
        <p:spPr>
          <a:xfrm>
            <a:off x="2364984" y="134640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74" name="Google Shape;374;p57"/>
          <p:cNvSpPr txBox="1"/>
          <p:nvPr>
            <p:ph idx="2" type="title"/>
          </p:nvPr>
        </p:nvSpPr>
        <p:spPr>
          <a:xfrm>
            <a:off x="2592925" y="2063025"/>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5" name="Google Shape;375;p57"/>
          <p:cNvSpPr txBox="1"/>
          <p:nvPr>
            <p:ph idx="3" type="subTitle"/>
          </p:nvPr>
        </p:nvSpPr>
        <p:spPr>
          <a:xfrm>
            <a:off x="2364984" y="2694825"/>
            <a:ext cx="4414200" cy="37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76" name="Google Shape;376;p57"/>
          <p:cNvSpPr txBox="1"/>
          <p:nvPr>
            <p:ph idx="4" type="title"/>
          </p:nvPr>
        </p:nvSpPr>
        <p:spPr>
          <a:xfrm>
            <a:off x="2592925" y="341145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7" name="Google Shape;377;p57"/>
          <p:cNvSpPr txBox="1"/>
          <p:nvPr>
            <p:ph idx="5" type="subTitle"/>
          </p:nvPr>
        </p:nvSpPr>
        <p:spPr>
          <a:xfrm>
            <a:off x="2364950" y="404325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78" name="Google Shape;378;p5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79" name="Google Shape;379;p5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8">
    <p:spTree>
      <p:nvGrpSpPr>
        <p:cNvPr id="380" name="Shape 380"/>
        <p:cNvGrpSpPr/>
        <p:nvPr/>
      </p:nvGrpSpPr>
      <p:grpSpPr>
        <a:xfrm>
          <a:off x="0" y="0"/>
          <a:ext cx="0" cy="0"/>
          <a:chOff x="0" y="0"/>
          <a:chExt cx="0" cy="0"/>
        </a:xfrm>
      </p:grpSpPr>
      <p:sp>
        <p:nvSpPr>
          <p:cNvPr id="381" name="Google Shape;381;p58"/>
          <p:cNvSpPr txBox="1"/>
          <p:nvPr>
            <p:ph idx="1" type="subTitle"/>
          </p:nvPr>
        </p:nvSpPr>
        <p:spPr>
          <a:xfrm>
            <a:off x="5700609" y="2084269"/>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2" name="Google Shape;382;p58"/>
          <p:cNvSpPr txBox="1"/>
          <p:nvPr>
            <p:ph idx="2" type="subTitle"/>
          </p:nvPr>
        </p:nvSpPr>
        <p:spPr>
          <a:xfrm>
            <a:off x="5700621" y="2486544"/>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83" name="Google Shape;383;p58"/>
          <p:cNvSpPr txBox="1"/>
          <p:nvPr>
            <p:ph idx="3" type="subTitle"/>
          </p:nvPr>
        </p:nvSpPr>
        <p:spPr>
          <a:xfrm>
            <a:off x="1973988" y="902134"/>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4" name="Google Shape;384;p58"/>
          <p:cNvSpPr txBox="1"/>
          <p:nvPr>
            <p:ph idx="4" type="subTitle"/>
          </p:nvPr>
        </p:nvSpPr>
        <p:spPr>
          <a:xfrm>
            <a:off x="1973988" y="1304410"/>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85" name="Google Shape;385;p58"/>
          <p:cNvSpPr txBox="1"/>
          <p:nvPr>
            <p:ph idx="5" type="subTitle"/>
          </p:nvPr>
        </p:nvSpPr>
        <p:spPr>
          <a:xfrm>
            <a:off x="1973988" y="3290875"/>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6" name="Google Shape;386;p58"/>
          <p:cNvSpPr txBox="1"/>
          <p:nvPr>
            <p:ph idx="6" type="subTitle"/>
          </p:nvPr>
        </p:nvSpPr>
        <p:spPr>
          <a:xfrm>
            <a:off x="1973988" y="3699649"/>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87" name="Google Shape;387;p5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88" name="Google Shape;388;p5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89" name="Google Shape;389;p58"/>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90" name="Google Shape;390;p58"/>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91" name="Google Shape;391;p58"/>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92" name="Google Shape;392;p58"/>
          <p:cNvSpPr txBox="1"/>
          <p:nvPr>
            <p:ph type="title"/>
          </p:nvPr>
        </p:nvSpPr>
        <p:spPr>
          <a:xfrm>
            <a:off x="733000" y="1114450"/>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93" name="Google Shape;393;p58"/>
          <p:cNvSpPr txBox="1"/>
          <p:nvPr>
            <p:ph idx="7" type="title"/>
          </p:nvPr>
        </p:nvSpPr>
        <p:spPr>
          <a:xfrm>
            <a:off x="733000" y="3503175"/>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94" name="Google Shape;394;p58"/>
          <p:cNvSpPr txBox="1"/>
          <p:nvPr>
            <p:ph idx="8" type="title"/>
          </p:nvPr>
        </p:nvSpPr>
        <p:spPr>
          <a:xfrm>
            <a:off x="4441002" y="2276488"/>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7_1">
    <p:spTree>
      <p:nvGrpSpPr>
        <p:cNvPr id="395" name="Shape 395"/>
        <p:cNvGrpSpPr/>
        <p:nvPr/>
      </p:nvGrpSpPr>
      <p:grpSpPr>
        <a:xfrm>
          <a:off x="0" y="0"/>
          <a:ext cx="0" cy="0"/>
          <a:chOff x="0" y="0"/>
          <a:chExt cx="0" cy="0"/>
        </a:xfrm>
      </p:grpSpPr>
      <p:sp>
        <p:nvSpPr>
          <p:cNvPr id="396" name="Google Shape;396;p59"/>
          <p:cNvSpPr txBox="1"/>
          <p:nvPr>
            <p:ph type="title"/>
          </p:nvPr>
        </p:nvSpPr>
        <p:spPr>
          <a:xfrm>
            <a:off x="803750" y="2040496"/>
            <a:ext cx="4087500" cy="67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7" name="Google Shape;397;p59"/>
          <p:cNvSpPr txBox="1"/>
          <p:nvPr>
            <p:ph idx="1" type="subTitle"/>
          </p:nvPr>
        </p:nvSpPr>
        <p:spPr>
          <a:xfrm>
            <a:off x="803750" y="2693525"/>
            <a:ext cx="3159300" cy="5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Josefin Sans"/>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398" name="Google Shape;398;p5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99" name="Google Shape;399;p5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7_2">
    <p:spTree>
      <p:nvGrpSpPr>
        <p:cNvPr id="400" name="Shape 400"/>
        <p:cNvGrpSpPr/>
        <p:nvPr/>
      </p:nvGrpSpPr>
      <p:grpSpPr>
        <a:xfrm>
          <a:off x="0" y="0"/>
          <a:ext cx="0" cy="0"/>
          <a:chOff x="0" y="0"/>
          <a:chExt cx="0" cy="0"/>
        </a:xfrm>
      </p:grpSpPr>
      <p:sp>
        <p:nvSpPr>
          <p:cNvPr id="401" name="Google Shape;401;p60"/>
          <p:cNvSpPr txBox="1"/>
          <p:nvPr>
            <p:ph type="title"/>
          </p:nvPr>
        </p:nvSpPr>
        <p:spPr>
          <a:xfrm>
            <a:off x="4490150" y="2047725"/>
            <a:ext cx="3364200" cy="628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SemiBold"/>
                <a:ea typeface="Open Sans SemiBold"/>
                <a:cs typeface="Open Sans SemiBold"/>
                <a:sym typeface="Open Sans SemiBold"/>
              </a:defRPr>
            </a:lvl2pPr>
            <a:lvl3pPr lvl="2" algn="l">
              <a:lnSpc>
                <a:spcPct val="100000"/>
              </a:lnSpc>
              <a:spcBef>
                <a:spcPts val="0"/>
              </a:spcBef>
              <a:spcAft>
                <a:spcPts val="0"/>
              </a:spcAft>
              <a:buSzPts val="3000"/>
              <a:buNone/>
              <a:defRPr>
                <a:latin typeface="Open Sans SemiBold"/>
                <a:ea typeface="Open Sans SemiBold"/>
                <a:cs typeface="Open Sans SemiBold"/>
                <a:sym typeface="Open Sans SemiBold"/>
              </a:defRPr>
            </a:lvl3pPr>
            <a:lvl4pPr lvl="3" algn="l">
              <a:lnSpc>
                <a:spcPct val="100000"/>
              </a:lnSpc>
              <a:spcBef>
                <a:spcPts val="0"/>
              </a:spcBef>
              <a:spcAft>
                <a:spcPts val="0"/>
              </a:spcAft>
              <a:buSzPts val="3000"/>
              <a:buNone/>
              <a:defRPr>
                <a:latin typeface="Open Sans SemiBold"/>
                <a:ea typeface="Open Sans SemiBold"/>
                <a:cs typeface="Open Sans SemiBold"/>
                <a:sym typeface="Open Sans SemiBold"/>
              </a:defRPr>
            </a:lvl4pPr>
            <a:lvl5pPr lvl="4" algn="l">
              <a:lnSpc>
                <a:spcPct val="100000"/>
              </a:lnSpc>
              <a:spcBef>
                <a:spcPts val="0"/>
              </a:spcBef>
              <a:spcAft>
                <a:spcPts val="0"/>
              </a:spcAft>
              <a:buSzPts val="3000"/>
              <a:buNone/>
              <a:defRPr>
                <a:latin typeface="Open Sans SemiBold"/>
                <a:ea typeface="Open Sans SemiBold"/>
                <a:cs typeface="Open Sans SemiBold"/>
                <a:sym typeface="Open Sans SemiBold"/>
              </a:defRPr>
            </a:lvl5pPr>
            <a:lvl6pPr lvl="5" algn="l">
              <a:lnSpc>
                <a:spcPct val="100000"/>
              </a:lnSpc>
              <a:spcBef>
                <a:spcPts val="0"/>
              </a:spcBef>
              <a:spcAft>
                <a:spcPts val="0"/>
              </a:spcAft>
              <a:buSzPts val="3000"/>
              <a:buNone/>
              <a:defRPr>
                <a:latin typeface="Open Sans SemiBold"/>
                <a:ea typeface="Open Sans SemiBold"/>
                <a:cs typeface="Open Sans SemiBold"/>
                <a:sym typeface="Open Sans SemiBold"/>
              </a:defRPr>
            </a:lvl6pPr>
            <a:lvl7pPr lvl="6" algn="l">
              <a:lnSpc>
                <a:spcPct val="100000"/>
              </a:lnSpc>
              <a:spcBef>
                <a:spcPts val="0"/>
              </a:spcBef>
              <a:spcAft>
                <a:spcPts val="0"/>
              </a:spcAft>
              <a:buSzPts val="3000"/>
              <a:buNone/>
              <a:defRPr>
                <a:latin typeface="Open Sans SemiBold"/>
                <a:ea typeface="Open Sans SemiBold"/>
                <a:cs typeface="Open Sans SemiBold"/>
                <a:sym typeface="Open Sans SemiBold"/>
              </a:defRPr>
            </a:lvl7pPr>
            <a:lvl8pPr lvl="7" algn="l">
              <a:lnSpc>
                <a:spcPct val="100000"/>
              </a:lnSpc>
              <a:spcBef>
                <a:spcPts val="0"/>
              </a:spcBef>
              <a:spcAft>
                <a:spcPts val="0"/>
              </a:spcAft>
              <a:buSzPts val="3000"/>
              <a:buNone/>
              <a:defRPr>
                <a:latin typeface="Open Sans SemiBold"/>
                <a:ea typeface="Open Sans SemiBold"/>
                <a:cs typeface="Open Sans SemiBold"/>
                <a:sym typeface="Open Sans SemiBold"/>
              </a:defRPr>
            </a:lvl8pPr>
            <a:lvl9pPr lvl="8" algn="l">
              <a:lnSpc>
                <a:spcPct val="100000"/>
              </a:lnSpc>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402" name="Google Shape;402;p60"/>
          <p:cNvSpPr txBox="1"/>
          <p:nvPr>
            <p:ph idx="1" type="subTitle"/>
          </p:nvPr>
        </p:nvSpPr>
        <p:spPr>
          <a:xfrm>
            <a:off x="4855550" y="2694825"/>
            <a:ext cx="2998800" cy="55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Font typeface="Josefin Sans"/>
              <a:buNone/>
              <a:defRPr sz="1400">
                <a:solidFill>
                  <a:schemeClr val="dk1"/>
                </a:solidFill>
              </a:defRPr>
            </a:lvl1pPr>
            <a:lvl2pPr lvl="1" algn="l">
              <a:lnSpc>
                <a:spcPct val="115000"/>
              </a:lnSpc>
              <a:spcBef>
                <a:spcPts val="0"/>
              </a:spcBef>
              <a:spcAft>
                <a:spcPts val="0"/>
              </a:spcAft>
              <a:buSzPts val="1500"/>
              <a:buNone/>
              <a:defRPr sz="1500"/>
            </a:lvl2pPr>
            <a:lvl3pPr lvl="2" algn="l">
              <a:lnSpc>
                <a:spcPct val="115000"/>
              </a:lnSpc>
              <a:spcBef>
                <a:spcPts val="0"/>
              </a:spcBef>
              <a:spcAft>
                <a:spcPts val="0"/>
              </a:spcAft>
              <a:buSzPts val="1500"/>
              <a:buNone/>
              <a:defRPr sz="1500"/>
            </a:lvl3pPr>
            <a:lvl4pPr lvl="3" algn="l">
              <a:lnSpc>
                <a:spcPct val="115000"/>
              </a:lnSpc>
              <a:spcBef>
                <a:spcPts val="0"/>
              </a:spcBef>
              <a:spcAft>
                <a:spcPts val="0"/>
              </a:spcAft>
              <a:buSzPts val="1500"/>
              <a:buNone/>
              <a:defRPr sz="1500"/>
            </a:lvl4pPr>
            <a:lvl5pPr lvl="4" algn="l">
              <a:lnSpc>
                <a:spcPct val="115000"/>
              </a:lnSpc>
              <a:spcBef>
                <a:spcPts val="0"/>
              </a:spcBef>
              <a:spcAft>
                <a:spcPts val="0"/>
              </a:spcAft>
              <a:buSzPts val="1500"/>
              <a:buNone/>
              <a:defRPr sz="1500"/>
            </a:lvl5pPr>
            <a:lvl6pPr lvl="5" algn="l">
              <a:lnSpc>
                <a:spcPct val="115000"/>
              </a:lnSpc>
              <a:spcBef>
                <a:spcPts val="0"/>
              </a:spcBef>
              <a:spcAft>
                <a:spcPts val="0"/>
              </a:spcAft>
              <a:buSzPts val="1500"/>
              <a:buNone/>
              <a:defRPr sz="1500"/>
            </a:lvl6pPr>
            <a:lvl7pPr lvl="6" algn="l">
              <a:lnSpc>
                <a:spcPct val="115000"/>
              </a:lnSpc>
              <a:spcBef>
                <a:spcPts val="0"/>
              </a:spcBef>
              <a:spcAft>
                <a:spcPts val="0"/>
              </a:spcAft>
              <a:buSzPts val="1500"/>
              <a:buNone/>
              <a:defRPr sz="1500"/>
            </a:lvl7pPr>
            <a:lvl8pPr lvl="7" algn="l">
              <a:lnSpc>
                <a:spcPct val="115000"/>
              </a:lnSpc>
              <a:spcBef>
                <a:spcPts val="0"/>
              </a:spcBef>
              <a:spcAft>
                <a:spcPts val="0"/>
              </a:spcAft>
              <a:buSzPts val="1500"/>
              <a:buNone/>
              <a:defRPr sz="1500"/>
            </a:lvl8pPr>
            <a:lvl9pPr lvl="8" algn="l">
              <a:lnSpc>
                <a:spcPct val="115000"/>
              </a:lnSpc>
              <a:spcBef>
                <a:spcPts val="0"/>
              </a:spcBef>
              <a:spcAft>
                <a:spcPts val="0"/>
              </a:spcAft>
              <a:buSzPts val="1500"/>
              <a:buNone/>
              <a:defRPr sz="1500"/>
            </a:lvl9pPr>
          </a:lstStyle>
          <a:p/>
        </p:txBody>
      </p:sp>
      <p:cxnSp>
        <p:nvCxnSpPr>
          <p:cNvPr id="403" name="Google Shape;403;p6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4" name="Google Shape;404;p6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8">
    <p:spTree>
      <p:nvGrpSpPr>
        <p:cNvPr id="405" name="Shape 405"/>
        <p:cNvGrpSpPr/>
        <p:nvPr/>
      </p:nvGrpSpPr>
      <p:grpSpPr>
        <a:xfrm>
          <a:off x="0" y="0"/>
          <a:ext cx="0" cy="0"/>
          <a:chOff x="0" y="0"/>
          <a:chExt cx="0" cy="0"/>
        </a:xfrm>
      </p:grpSpPr>
      <p:sp>
        <p:nvSpPr>
          <p:cNvPr id="406" name="Google Shape;406;p61"/>
          <p:cNvSpPr txBox="1"/>
          <p:nvPr>
            <p:ph idx="1" type="subTitle"/>
          </p:nvPr>
        </p:nvSpPr>
        <p:spPr>
          <a:xfrm>
            <a:off x="4166800" y="1453525"/>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407" name="Google Shape;407;p61"/>
          <p:cNvSpPr txBox="1"/>
          <p:nvPr>
            <p:ph type="title"/>
          </p:nvPr>
        </p:nvSpPr>
        <p:spPr>
          <a:xfrm>
            <a:off x="713225" y="445025"/>
            <a:ext cx="4502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08" name="Google Shape;408;p6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9" name="Google Shape;409;p6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0" name="Google Shape;410;p61"/>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9">
    <p:spTree>
      <p:nvGrpSpPr>
        <p:cNvPr id="411" name="Shape 411"/>
        <p:cNvGrpSpPr/>
        <p:nvPr/>
      </p:nvGrpSpPr>
      <p:grpSpPr>
        <a:xfrm>
          <a:off x="0" y="0"/>
          <a:ext cx="0" cy="0"/>
          <a:chOff x="0" y="0"/>
          <a:chExt cx="0" cy="0"/>
        </a:xfrm>
      </p:grpSpPr>
      <p:cxnSp>
        <p:nvCxnSpPr>
          <p:cNvPr id="412" name="Google Shape;412;p6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3" name="Google Shape;413;p6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4" name="Google Shape;414;p6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5" name="Google Shape;415;p6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6" name="Google Shape;416;p6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7" name="Google Shape;417;p62"/>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418" name="Google Shape;418;p62"/>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19" name="Google Shape;419;p62"/>
          <p:cNvSpPr txBox="1"/>
          <p:nvPr>
            <p:ph idx="1" type="subTitle"/>
          </p:nvPr>
        </p:nvSpPr>
        <p:spPr>
          <a:xfrm>
            <a:off x="4525188" y="1537663"/>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420" name="Google Shape;420;p62"/>
          <p:cNvSpPr txBox="1"/>
          <p:nvPr>
            <p:ph idx="2" type="subTitle"/>
          </p:nvPr>
        </p:nvSpPr>
        <p:spPr>
          <a:xfrm>
            <a:off x="661213" y="1537663"/>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9">
    <p:spTree>
      <p:nvGrpSpPr>
        <p:cNvPr id="421" name="Shape 421"/>
        <p:cNvGrpSpPr/>
        <p:nvPr/>
      </p:nvGrpSpPr>
      <p:grpSpPr>
        <a:xfrm>
          <a:off x="0" y="0"/>
          <a:ext cx="0" cy="0"/>
          <a:chOff x="0" y="0"/>
          <a:chExt cx="0" cy="0"/>
        </a:xfrm>
      </p:grpSpPr>
      <p:sp>
        <p:nvSpPr>
          <p:cNvPr id="422" name="Google Shape;422;p63"/>
          <p:cNvSpPr txBox="1"/>
          <p:nvPr>
            <p:ph idx="1" type="subTitle"/>
          </p:nvPr>
        </p:nvSpPr>
        <p:spPr>
          <a:xfrm>
            <a:off x="4816075"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3" name="Google Shape;423;p63"/>
          <p:cNvSpPr txBox="1"/>
          <p:nvPr>
            <p:ph idx="2" type="subTitle"/>
          </p:nvPr>
        </p:nvSpPr>
        <p:spPr>
          <a:xfrm>
            <a:off x="4816200"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24" name="Google Shape;424;p63"/>
          <p:cNvSpPr txBox="1"/>
          <p:nvPr>
            <p:ph idx="3" type="subTitle"/>
          </p:nvPr>
        </p:nvSpPr>
        <p:spPr>
          <a:xfrm>
            <a:off x="1385829"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5" name="Google Shape;425;p63"/>
          <p:cNvSpPr txBox="1"/>
          <p:nvPr>
            <p:ph idx="4" type="subTitle"/>
          </p:nvPr>
        </p:nvSpPr>
        <p:spPr>
          <a:xfrm>
            <a:off x="1386025"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26" name="Google Shape;426;p63"/>
          <p:cNvSpPr txBox="1"/>
          <p:nvPr>
            <p:ph type="title"/>
          </p:nvPr>
        </p:nvSpPr>
        <p:spPr>
          <a:xfrm>
            <a:off x="713225" y="445025"/>
            <a:ext cx="2729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27" name="Google Shape;427;p6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28" name="Google Shape;428;p6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1">
    <p:spTree>
      <p:nvGrpSpPr>
        <p:cNvPr id="429" name="Shape 429"/>
        <p:cNvGrpSpPr/>
        <p:nvPr/>
      </p:nvGrpSpPr>
      <p:grpSpPr>
        <a:xfrm>
          <a:off x="0" y="0"/>
          <a:ext cx="0" cy="0"/>
          <a:chOff x="0" y="0"/>
          <a:chExt cx="0" cy="0"/>
        </a:xfrm>
      </p:grpSpPr>
      <p:sp>
        <p:nvSpPr>
          <p:cNvPr id="430" name="Google Shape;430;p64"/>
          <p:cNvSpPr txBox="1"/>
          <p:nvPr>
            <p:ph type="title"/>
          </p:nvPr>
        </p:nvSpPr>
        <p:spPr>
          <a:xfrm>
            <a:off x="1244250" y="445025"/>
            <a:ext cx="6655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31" name="Google Shape;431;p64"/>
          <p:cNvSpPr txBox="1"/>
          <p:nvPr>
            <p:ph idx="1" type="subTitle"/>
          </p:nvPr>
        </p:nvSpPr>
        <p:spPr>
          <a:xfrm>
            <a:off x="3509000"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2" name="Google Shape;432;p64"/>
          <p:cNvSpPr txBox="1"/>
          <p:nvPr>
            <p:ph idx="2" type="subTitle"/>
          </p:nvPr>
        </p:nvSpPr>
        <p:spPr>
          <a:xfrm>
            <a:off x="3509025" y="3814950"/>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33" name="Google Shape;433;p64"/>
          <p:cNvSpPr txBox="1"/>
          <p:nvPr>
            <p:ph idx="3" type="subTitle"/>
          </p:nvPr>
        </p:nvSpPr>
        <p:spPr>
          <a:xfrm>
            <a:off x="95302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4" name="Google Shape;434;p64"/>
          <p:cNvSpPr txBox="1"/>
          <p:nvPr>
            <p:ph idx="4" type="subTitle"/>
          </p:nvPr>
        </p:nvSpPr>
        <p:spPr>
          <a:xfrm>
            <a:off x="953125" y="3814951"/>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35" name="Google Shape;435;p64"/>
          <p:cNvSpPr txBox="1"/>
          <p:nvPr>
            <p:ph idx="5" type="subTitle"/>
          </p:nvPr>
        </p:nvSpPr>
        <p:spPr>
          <a:xfrm>
            <a:off x="606487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6" name="Google Shape;436;p64"/>
          <p:cNvSpPr txBox="1"/>
          <p:nvPr>
            <p:ph idx="6" type="subTitle"/>
          </p:nvPr>
        </p:nvSpPr>
        <p:spPr>
          <a:xfrm>
            <a:off x="6064875" y="3814950"/>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437" name="Google Shape;437;p6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38" name="Google Shape;438;p6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39" name="Google Shape;439;p6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40" name="Google Shape;440;p6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441" name="Shape 441"/>
        <p:cNvGrpSpPr/>
        <p:nvPr/>
      </p:nvGrpSpPr>
      <p:grpSpPr>
        <a:xfrm>
          <a:off x="0" y="0"/>
          <a:ext cx="0" cy="0"/>
          <a:chOff x="0" y="0"/>
          <a:chExt cx="0" cy="0"/>
        </a:xfrm>
      </p:grpSpPr>
      <p:sp>
        <p:nvSpPr>
          <p:cNvPr id="442" name="Google Shape;442;p65"/>
          <p:cNvSpPr txBox="1"/>
          <p:nvPr>
            <p:ph type="title"/>
          </p:nvPr>
        </p:nvSpPr>
        <p:spPr>
          <a:xfrm>
            <a:off x="2832900" y="791200"/>
            <a:ext cx="3478200" cy="92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300"/>
              <a:buNone/>
              <a:defRPr sz="7000"/>
            </a:lvl1pPr>
            <a:lvl2pPr lvl="1" algn="ctr">
              <a:lnSpc>
                <a:spcPct val="100000"/>
              </a:lnSpc>
              <a:spcBef>
                <a:spcPts val="0"/>
              </a:spcBef>
              <a:spcAft>
                <a:spcPts val="0"/>
              </a:spcAft>
              <a:buSzPts val="3000"/>
              <a:buNone/>
              <a:defRPr>
                <a:latin typeface="Open Sans"/>
                <a:ea typeface="Open Sans"/>
                <a:cs typeface="Open Sans"/>
                <a:sym typeface="Open Sans"/>
              </a:defRPr>
            </a:lvl2pPr>
            <a:lvl3pPr lvl="2" algn="ctr">
              <a:lnSpc>
                <a:spcPct val="100000"/>
              </a:lnSpc>
              <a:spcBef>
                <a:spcPts val="0"/>
              </a:spcBef>
              <a:spcAft>
                <a:spcPts val="0"/>
              </a:spcAft>
              <a:buSzPts val="3000"/>
              <a:buNone/>
              <a:defRPr>
                <a:latin typeface="Open Sans"/>
                <a:ea typeface="Open Sans"/>
                <a:cs typeface="Open Sans"/>
                <a:sym typeface="Open Sans"/>
              </a:defRPr>
            </a:lvl3pPr>
            <a:lvl4pPr lvl="3" algn="ctr">
              <a:lnSpc>
                <a:spcPct val="100000"/>
              </a:lnSpc>
              <a:spcBef>
                <a:spcPts val="0"/>
              </a:spcBef>
              <a:spcAft>
                <a:spcPts val="0"/>
              </a:spcAft>
              <a:buSzPts val="3000"/>
              <a:buNone/>
              <a:defRPr>
                <a:latin typeface="Open Sans"/>
                <a:ea typeface="Open Sans"/>
                <a:cs typeface="Open Sans"/>
                <a:sym typeface="Open Sans"/>
              </a:defRPr>
            </a:lvl4pPr>
            <a:lvl5pPr lvl="4" algn="ctr">
              <a:lnSpc>
                <a:spcPct val="100000"/>
              </a:lnSpc>
              <a:spcBef>
                <a:spcPts val="0"/>
              </a:spcBef>
              <a:spcAft>
                <a:spcPts val="0"/>
              </a:spcAft>
              <a:buSzPts val="3000"/>
              <a:buNone/>
              <a:defRPr>
                <a:latin typeface="Open Sans"/>
                <a:ea typeface="Open Sans"/>
                <a:cs typeface="Open Sans"/>
                <a:sym typeface="Open Sans"/>
              </a:defRPr>
            </a:lvl5pPr>
            <a:lvl6pPr lvl="5" algn="ctr">
              <a:lnSpc>
                <a:spcPct val="100000"/>
              </a:lnSpc>
              <a:spcBef>
                <a:spcPts val="0"/>
              </a:spcBef>
              <a:spcAft>
                <a:spcPts val="0"/>
              </a:spcAft>
              <a:buSzPts val="3000"/>
              <a:buNone/>
              <a:defRPr>
                <a:latin typeface="Open Sans"/>
                <a:ea typeface="Open Sans"/>
                <a:cs typeface="Open Sans"/>
                <a:sym typeface="Open Sans"/>
              </a:defRPr>
            </a:lvl6pPr>
            <a:lvl7pPr lvl="6" algn="ctr">
              <a:lnSpc>
                <a:spcPct val="100000"/>
              </a:lnSpc>
              <a:spcBef>
                <a:spcPts val="0"/>
              </a:spcBef>
              <a:spcAft>
                <a:spcPts val="0"/>
              </a:spcAft>
              <a:buSzPts val="3000"/>
              <a:buNone/>
              <a:defRPr>
                <a:latin typeface="Open Sans"/>
                <a:ea typeface="Open Sans"/>
                <a:cs typeface="Open Sans"/>
                <a:sym typeface="Open Sans"/>
              </a:defRPr>
            </a:lvl7pPr>
            <a:lvl8pPr lvl="7" algn="ctr">
              <a:lnSpc>
                <a:spcPct val="100000"/>
              </a:lnSpc>
              <a:spcBef>
                <a:spcPts val="0"/>
              </a:spcBef>
              <a:spcAft>
                <a:spcPts val="0"/>
              </a:spcAft>
              <a:buSzPts val="3000"/>
              <a:buNone/>
              <a:defRPr>
                <a:latin typeface="Open Sans"/>
                <a:ea typeface="Open Sans"/>
                <a:cs typeface="Open Sans"/>
                <a:sym typeface="Open Sans"/>
              </a:defRPr>
            </a:lvl8pPr>
            <a:lvl9pPr lvl="8" algn="ctr">
              <a:lnSpc>
                <a:spcPct val="100000"/>
              </a:lnSpc>
              <a:spcBef>
                <a:spcPts val="0"/>
              </a:spcBef>
              <a:spcAft>
                <a:spcPts val="0"/>
              </a:spcAft>
              <a:buSzPts val="3000"/>
              <a:buNone/>
              <a:defRPr>
                <a:latin typeface="Open Sans"/>
                <a:ea typeface="Open Sans"/>
                <a:cs typeface="Open Sans"/>
                <a:sym typeface="Open Sans"/>
              </a:defRPr>
            </a:lvl9pPr>
          </a:lstStyle>
          <a:p/>
        </p:txBody>
      </p:sp>
      <p:sp>
        <p:nvSpPr>
          <p:cNvPr id="443" name="Google Shape;443;p65"/>
          <p:cNvSpPr txBox="1"/>
          <p:nvPr>
            <p:ph idx="1" type="subTitle"/>
          </p:nvPr>
        </p:nvSpPr>
        <p:spPr>
          <a:xfrm>
            <a:off x="2983350" y="1749425"/>
            <a:ext cx="3177300" cy="92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44" name="Google Shape;444;p65"/>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2"/>
                </a:solidFill>
                <a:latin typeface="Montserrat"/>
                <a:ea typeface="Montserrat"/>
                <a:cs typeface="Montserrat"/>
                <a:sym typeface="Montserrat"/>
              </a:rPr>
              <a:t>CREDITS</a:t>
            </a:r>
            <a:r>
              <a:rPr b="0" i="0" lang="en" sz="1100" u="none" cap="none" strike="noStrike">
                <a:solidFill>
                  <a:schemeClr val="dk2"/>
                </a:solidFill>
                <a:latin typeface="Montserrat"/>
                <a:ea typeface="Montserrat"/>
                <a:cs typeface="Montserrat"/>
                <a:sym typeface="Montserrat"/>
              </a:rPr>
              <a:t>: This presentation template was created by </a:t>
            </a:r>
            <a:r>
              <a:rPr b="1" i="0" lang="en" sz="1100" u="none" cap="none" strike="noStrike">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 sz="1100" u="none" cap="none" strike="noStrike">
                <a:solidFill>
                  <a:schemeClr val="dk2"/>
                </a:solidFill>
                <a:latin typeface="Montserrat"/>
                <a:ea typeface="Montserrat"/>
                <a:cs typeface="Montserrat"/>
                <a:sym typeface="Montserrat"/>
              </a:rPr>
              <a:t>, including icons by </a:t>
            </a:r>
            <a:r>
              <a:rPr b="1" i="0" lang="en" sz="1100" u="none" cap="none" strike="noStrike">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 sz="1100" u="none" cap="none" strike="noStrike">
                <a:solidFill>
                  <a:schemeClr val="dk2"/>
                </a:solidFill>
                <a:latin typeface="Montserrat"/>
                <a:ea typeface="Montserrat"/>
                <a:cs typeface="Montserrat"/>
                <a:sym typeface="Montserrat"/>
              </a:rPr>
              <a:t>, infographics &amp; images by </a:t>
            </a:r>
            <a:r>
              <a:rPr b="1" i="0" lang="en" sz="1100" u="none" cap="none" strike="noStrike">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dk2"/>
              </a:solidFill>
              <a:latin typeface="Montserrat"/>
              <a:ea typeface="Montserrat"/>
              <a:cs typeface="Montserrat"/>
              <a:sym typeface="Montserrat"/>
            </a:endParaRPr>
          </a:p>
        </p:txBody>
      </p:sp>
      <p:cxnSp>
        <p:nvCxnSpPr>
          <p:cNvPr id="445" name="Google Shape;445;p6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46" name="Google Shape;446;p65"/>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47" name="Google Shape;447;p6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48" name="Google Shape;448;p65"/>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449" name="Shape 449"/>
        <p:cNvGrpSpPr/>
        <p:nvPr/>
      </p:nvGrpSpPr>
      <p:grpSpPr>
        <a:xfrm>
          <a:off x="0" y="0"/>
          <a:ext cx="0" cy="0"/>
          <a:chOff x="0" y="0"/>
          <a:chExt cx="0" cy="0"/>
        </a:xfrm>
      </p:grpSpPr>
      <p:cxnSp>
        <p:nvCxnSpPr>
          <p:cNvPr id="450" name="Google Shape;450;p6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1" name="Google Shape;451;p6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43" name="Shape 43"/>
        <p:cNvGrpSpPr/>
        <p:nvPr/>
      </p:nvGrpSpPr>
      <p:grpSpPr>
        <a:xfrm>
          <a:off x="0" y="0"/>
          <a:ext cx="0" cy="0"/>
          <a:chOff x="0" y="0"/>
          <a:chExt cx="0" cy="0"/>
        </a:xfrm>
      </p:grpSpPr>
      <p:sp>
        <p:nvSpPr>
          <p:cNvPr id="44" name="Google Shape;44;p22"/>
          <p:cNvSpPr txBox="1"/>
          <p:nvPr>
            <p:ph type="title"/>
          </p:nvPr>
        </p:nvSpPr>
        <p:spPr>
          <a:xfrm>
            <a:off x="2410500" y="2808253"/>
            <a:ext cx="4323000" cy="49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a:lvl1pPr>
            <a:lvl2pPr lvl="1"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2pPr>
            <a:lvl3pPr lvl="2"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3pPr>
            <a:lvl4pPr lvl="3"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4pPr>
            <a:lvl5pPr lvl="4"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5pPr>
            <a:lvl6pPr lvl="5"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6pPr>
            <a:lvl7pPr lvl="6"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7pPr>
            <a:lvl8pPr lvl="7"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8pPr>
            <a:lvl9pPr lvl="8"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45" name="Google Shape;45;p22"/>
          <p:cNvSpPr txBox="1"/>
          <p:nvPr>
            <p:ph idx="1" type="subTitle"/>
          </p:nvPr>
        </p:nvSpPr>
        <p:spPr>
          <a:xfrm>
            <a:off x="1842900" y="1661963"/>
            <a:ext cx="5458200" cy="99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46" name="Google Shape;46;p2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7" name="Google Shape;47;p2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452" name="Shape 452"/>
        <p:cNvGrpSpPr/>
        <p:nvPr/>
      </p:nvGrpSpPr>
      <p:grpSpPr>
        <a:xfrm>
          <a:off x="0" y="0"/>
          <a:ext cx="0" cy="0"/>
          <a:chOff x="0" y="0"/>
          <a:chExt cx="0" cy="0"/>
        </a:xfrm>
      </p:grpSpPr>
      <p:cxnSp>
        <p:nvCxnSpPr>
          <p:cNvPr id="453" name="Google Shape;453;p6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4" name="Google Shape;454;p6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5" name="Google Shape;455;p67"/>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56" name="Google Shape;456;p67"/>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457" name="Shape 457"/>
        <p:cNvGrpSpPr/>
        <p:nvPr/>
      </p:nvGrpSpPr>
      <p:grpSpPr>
        <a:xfrm>
          <a:off x="0" y="0"/>
          <a:ext cx="0" cy="0"/>
          <a:chOff x="0" y="0"/>
          <a:chExt cx="0" cy="0"/>
        </a:xfrm>
      </p:grpSpPr>
      <p:cxnSp>
        <p:nvCxnSpPr>
          <p:cNvPr id="458" name="Google Shape;458;p6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9" name="Google Shape;459;p6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0" name="Google Shape;460;p68"/>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0">
    <p:spTree>
      <p:nvGrpSpPr>
        <p:cNvPr id="461" name="Shape 461"/>
        <p:cNvGrpSpPr/>
        <p:nvPr/>
      </p:nvGrpSpPr>
      <p:grpSpPr>
        <a:xfrm>
          <a:off x="0" y="0"/>
          <a:ext cx="0" cy="0"/>
          <a:chOff x="0" y="0"/>
          <a:chExt cx="0" cy="0"/>
        </a:xfrm>
      </p:grpSpPr>
      <p:cxnSp>
        <p:nvCxnSpPr>
          <p:cNvPr id="462" name="Google Shape;462;p6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3" name="Google Shape;463;p6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4" name="Google Shape;464;p6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5" name="Google Shape;465;p6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6" name="Google Shape;466;p6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7" name="Google Shape;467;p6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2">
    <p:spTree>
      <p:nvGrpSpPr>
        <p:cNvPr id="48" name="Shape 48"/>
        <p:cNvGrpSpPr/>
        <p:nvPr/>
      </p:nvGrpSpPr>
      <p:grpSpPr>
        <a:xfrm>
          <a:off x="0" y="0"/>
          <a:ext cx="0" cy="0"/>
          <a:chOff x="0" y="0"/>
          <a:chExt cx="0" cy="0"/>
        </a:xfrm>
      </p:grpSpPr>
      <p:sp>
        <p:nvSpPr>
          <p:cNvPr id="49" name="Google Shape;49;p23"/>
          <p:cNvSpPr txBox="1"/>
          <p:nvPr>
            <p:ph type="title"/>
          </p:nvPr>
        </p:nvSpPr>
        <p:spPr>
          <a:xfrm>
            <a:off x="699900" y="2821263"/>
            <a:ext cx="4323000" cy="49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a:lvl1pPr>
            <a:lvl2pPr lvl="1"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2pPr>
            <a:lvl3pPr lvl="2"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3pPr>
            <a:lvl4pPr lvl="3"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4pPr>
            <a:lvl5pPr lvl="4"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5pPr>
            <a:lvl6pPr lvl="5"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6pPr>
            <a:lvl7pPr lvl="6"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7pPr>
            <a:lvl8pPr lvl="7"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8pPr>
            <a:lvl9pPr lvl="8"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50" name="Google Shape;50;p23"/>
          <p:cNvSpPr txBox="1"/>
          <p:nvPr>
            <p:ph idx="1" type="subTitle"/>
          </p:nvPr>
        </p:nvSpPr>
        <p:spPr>
          <a:xfrm>
            <a:off x="699900" y="1675902"/>
            <a:ext cx="5458200" cy="99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51" name="Google Shape;51;p2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2" name="Google Shape;52;p2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3" name="Google Shape;53;p2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54" name="Google Shape;54;p23"/>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55" name="Shape 55"/>
        <p:cNvGrpSpPr/>
        <p:nvPr/>
      </p:nvGrpSpPr>
      <p:grpSpPr>
        <a:xfrm>
          <a:off x="0" y="0"/>
          <a:ext cx="0" cy="0"/>
          <a:chOff x="0" y="0"/>
          <a:chExt cx="0" cy="0"/>
        </a:xfrm>
      </p:grpSpPr>
      <p:sp>
        <p:nvSpPr>
          <p:cNvPr id="56" name="Google Shape;56;p24"/>
          <p:cNvSpPr txBox="1"/>
          <p:nvPr>
            <p:ph type="title"/>
          </p:nvPr>
        </p:nvSpPr>
        <p:spPr>
          <a:xfrm>
            <a:off x="1994850" y="1482825"/>
            <a:ext cx="5154300" cy="1291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p:txBody>
      </p:sp>
      <p:sp>
        <p:nvSpPr>
          <p:cNvPr id="57" name="Google Shape;57;p24"/>
          <p:cNvSpPr txBox="1"/>
          <p:nvPr>
            <p:ph idx="1" type="subTitle"/>
          </p:nvPr>
        </p:nvSpPr>
        <p:spPr>
          <a:xfrm>
            <a:off x="2299500" y="2972150"/>
            <a:ext cx="4545000" cy="554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cxnSp>
        <p:nvCxnSpPr>
          <p:cNvPr id="58" name="Google Shape;58;p2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9" name="Google Shape;59;p2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25"/>
          <p:cNvSpPr txBox="1"/>
          <p:nvPr>
            <p:ph type="title"/>
          </p:nvPr>
        </p:nvSpPr>
        <p:spPr>
          <a:xfrm>
            <a:off x="713225" y="445025"/>
            <a:ext cx="4711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2" name="Google Shape;62;p25"/>
          <p:cNvSpPr txBox="1"/>
          <p:nvPr>
            <p:ph idx="1" type="body"/>
          </p:nvPr>
        </p:nvSpPr>
        <p:spPr>
          <a:xfrm>
            <a:off x="713250" y="1272925"/>
            <a:ext cx="7717500" cy="32958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Font typeface="Lato"/>
              <a:buChar char="●"/>
              <a:defRPr sz="1100"/>
            </a:lvl1pPr>
            <a:lvl2pPr indent="-317500" lvl="1" marL="914400" algn="l">
              <a:lnSpc>
                <a:spcPct val="115000"/>
              </a:lnSpc>
              <a:spcBef>
                <a:spcPts val="0"/>
              </a:spcBef>
              <a:spcAft>
                <a:spcPts val="0"/>
              </a:spcAft>
              <a:buClr>
                <a:schemeClr val="dk1"/>
              </a:buClr>
              <a:buSzPts val="1400"/>
              <a:buFont typeface="Lato"/>
              <a:buChar char="○"/>
              <a:defRPr/>
            </a:lvl2pPr>
            <a:lvl3pPr indent="-317500" lvl="2" marL="1371600" algn="l">
              <a:lnSpc>
                <a:spcPct val="115000"/>
              </a:lnSpc>
              <a:spcBef>
                <a:spcPts val="0"/>
              </a:spcBef>
              <a:spcAft>
                <a:spcPts val="0"/>
              </a:spcAft>
              <a:buClr>
                <a:schemeClr val="dk1"/>
              </a:buClr>
              <a:buSzPts val="1400"/>
              <a:buFont typeface="Lato"/>
              <a:buChar char="■"/>
              <a:defRPr/>
            </a:lvl3pPr>
            <a:lvl4pPr indent="-317500" lvl="3" marL="1828800" algn="l">
              <a:lnSpc>
                <a:spcPct val="115000"/>
              </a:lnSpc>
              <a:spcBef>
                <a:spcPts val="0"/>
              </a:spcBef>
              <a:spcAft>
                <a:spcPts val="0"/>
              </a:spcAft>
              <a:buClr>
                <a:schemeClr val="dk1"/>
              </a:buClr>
              <a:buSzPts val="1400"/>
              <a:buFont typeface="Lato"/>
              <a:buChar char="●"/>
              <a:defRPr/>
            </a:lvl4pPr>
            <a:lvl5pPr indent="-317500" lvl="4" marL="2286000" algn="l">
              <a:lnSpc>
                <a:spcPct val="115000"/>
              </a:lnSpc>
              <a:spcBef>
                <a:spcPts val="0"/>
              </a:spcBef>
              <a:spcAft>
                <a:spcPts val="0"/>
              </a:spcAft>
              <a:buClr>
                <a:schemeClr val="dk1"/>
              </a:buClr>
              <a:buSzPts val="1400"/>
              <a:buFont typeface="Lato"/>
              <a:buChar char="○"/>
              <a:defRPr/>
            </a:lvl5pPr>
            <a:lvl6pPr indent="-317500" lvl="5" marL="2743200" algn="l">
              <a:lnSpc>
                <a:spcPct val="115000"/>
              </a:lnSpc>
              <a:spcBef>
                <a:spcPts val="0"/>
              </a:spcBef>
              <a:spcAft>
                <a:spcPts val="0"/>
              </a:spcAft>
              <a:buClr>
                <a:schemeClr val="dk1"/>
              </a:buClr>
              <a:buSzPts val="1400"/>
              <a:buFont typeface="Lato"/>
              <a:buChar char="■"/>
              <a:defRPr/>
            </a:lvl6pPr>
            <a:lvl7pPr indent="-317500" lvl="6" marL="3200400" algn="l">
              <a:lnSpc>
                <a:spcPct val="115000"/>
              </a:lnSpc>
              <a:spcBef>
                <a:spcPts val="0"/>
              </a:spcBef>
              <a:spcAft>
                <a:spcPts val="0"/>
              </a:spcAft>
              <a:buClr>
                <a:schemeClr val="dk1"/>
              </a:buClr>
              <a:buSzPts val="1400"/>
              <a:buFont typeface="Lato"/>
              <a:buChar char="●"/>
              <a:defRPr/>
            </a:lvl7pPr>
            <a:lvl8pPr indent="-317500" lvl="7" marL="3657600" algn="l">
              <a:lnSpc>
                <a:spcPct val="115000"/>
              </a:lnSpc>
              <a:spcBef>
                <a:spcPts val="0"/>
              </a:spcBef>
              <a:spcAft>
                <a:spcPts val="0"/>
              </a:spcAft>
              <a:buClr>
                <a:schemeClr val="dk1"/>
              </a:buClr>
              <a:buSzPts val="1400"/>
              <a:buFont typeface="Lato"/>
              <a:buChar char="○"/>
              <a:defRPr/>
            </a:lvl8pPr>
            <a:lvl9pPr indent="-317500" lvl="8" marL="4114800" algn="l">
              <a:lnSpc>
                <a:spcPct val="115000"/>
              </a:lnSpc>
              <a:spcBef>
                <a:spcPts val="0"/>
              </a:spcBef>
              <a:spcAft>
                <a:spcPts val="0"/>
              </a:spcAft>
              <a:buClr>
                <a:schemeClr val="dk1"/>
              </a:buClr>
              <a:buSzPts val="1400"/>
              <a:buFont typeface="Lato"/>
              <a:buChar char="■"/>
              <a:defRPr/>
            </a:lvl9pPr>
          </a:lstStyle>
          <a:p/>
        </p:txBody>
      </p:sp>
      <p:cxnSp>
        <p:nvCxnSpPr>
          <p:cNvPr id="63" name="Google Shape;63;p2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4" name="Google Shape;64;p2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5" name="Google Shape;65;p25"/>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26"/>
          <p:cNvSpPr txBox="1"/>
          <p:nvPr>
            <p:ph type="title"/>
          </p:nvPr>
        </p:nvSpPr>
        <p:spPr>
          <a:xfrm>
            <a:off x="713225" y="445025"/>
            <a:ext cx="56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8" name="Google Shape;68;p26"/>
          <p:cNvSpPr txBox="1"/>
          <p:nvPr>
            <p:ph idx="1" type="subTitle"/>
          </p:nvPr>
        </p:nvSpPr>
        <p:spPr>
          <a:xfrm>
            <a:off x="5038975" y="2551449"/>
            <a:ext cx="2486100" cy="50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69" name="Google Shape;69;p26"/>
          <p:cNvSpPr txBox="1"/>
          <p:nvPr>
            <p:ph idx="2" type="subTitle"/>
          </p:nvPr>
        </p:nvSpPr>
        <p:spPr>
          <a:xfrm>
            <a:off x="50389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70" name="Google Shape;70;p26"/>
          <p:cNvSpPr txBox="1"/>
          <p:nvPr>
            <p:ph idx="3" type="subTitle"/>
          </p:nvPr>
        </p:nvSpPr>
        <p:spPr>
          <a:xfrm>
            <a:off x="1693175" y="2551449"/>
            <a:ext cx="2486100" cy="50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71" name="Google Shape;71;p26"/>
          <p:cNvSpPr txBox="1"/>
          <p:nvPr>
            <p:ph idx="4" type="subTitle"/>
          </p:nvPr>
        </p:nvSpPr>
        <p:spPr>
          <a:xfrm>
            <a:off x="16931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72" name="Google Shape;72;p2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3" name="Google Shape;73;p2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4" name="Google Shape;74;p26"/>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2.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Vidaloka"/>
              <a:buNone/>
              <a:defRPr b="0" i="0" sz="3000" u="none" cap="none" strike="noStrike">
                <a:solidFill>
                  <a:schemeClr val="dk1"/>
                </a:solidFill>
                <a:latin typeface="Vidaloka"/>
                <a:ea typeface="Vidaloka"/>
                <a:cs typeface="Vidaloka"/>
                <a:sym typeface="Vidaloka"/>
              </a:defRPr>
            </a:lvl1pPr>
            <a:lvl2pPr lvl="1"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
          <p:cNvSpPr txBox="1"/>
          <p:nvPr>
            <p:ph type="ctrTitle"/>
          </p:nvPr>
        </p:nvSpPr>
        <p:spPr>
          <a:xfrm>
            <a:off x="565200" y="1545450"/>
            <a:ext cx="8013600" cy="205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200"/>
              <a:buNone/>
            </a:pPr>
            <a:r>
              <a:rPr lang="en"/>
              <a:t>Waste Management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0"/>
          <p:cNvSpPr txBox="1"/>
          <p:nvPr>
            <p:ph type="title"/>
          </p:nvPr>
        </p:nvSpPr>
        <p:spPr>
          <a:xfrm>
            <a:off x="354925" y="515150"/>
            <a:ext cx="7739400" cy="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Formatting</a:t>
            </a:r>
            <a:endParaRPr/>
          </a:p>
        </p:txBody>
      </p:sp>
      <p:sp>
        <p:nvSpPr>
          <p:cNvPr id="540" name="Google Shape;540;p10"/>
          <p:cNvSpPr txBox="1"/>
          <p:nvPr>
            <p:ph idx="1" type="subTitle"/>
          </p:nvPr>
        </p:nvSpPr>
        <p:spPr>
          <a:xfrm>
            <a:off x="422075" y="1278275"/>
            <a:ext cx="7352700" cy="2312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Report</a:t>
            </a:r>
            <a:endParaRPr/>
          </a:p>
          <a:p>
            <a:pPr indent="-342900" lvl="0" marL="457200" rtl="0" algn="l">
              <a:lnSpc>
                <a:spcPct val="100000"/>
              </a:lnSpc>
              <a:spcBef>
                <a:spcPts val="0"/>
              </a:spcBef>
              <a:spcAft>
                <a:spcPts val="0"/>
              </a:spcAft>
              <a:buSzPts val="1800"/>
              <a:buChar char="●"/>
            </a:pPr>
            <a:r>
              <a:rPr lang="en"/>
              <a:t>Issues Witnessed/General Observations</a:t>
            </a:r>
            <a:endParaRPr/>
          </a:p>
          <a:p>
            <a:pPr indent="-317500" lvl="1" marL="914400" rtl="0" algn="l">
              <a:lnSpc>
                <a:spcPct val="115000"/>
              </a:lnSpc>
              <a:spcBef>
                <a:spcPts val="0"/>
              </a:spcBef>
              <a:spcAft>
                <a:spcPts val="0"/>
              </a:spcAft>
              <a:buSzPts val="1400"/>
              <a:buChar char="○"/>
            </a:pPr>
            <a:r>
              <a:rPr lang="en"/>
              <a:t>Plastic Bags</a:t>
            </a:r>
            <a:endParaRPr/>
          </a:p>
          <a:p>
            <a:pPr indent="-317500" lvl="1" marL="914400" rtl="0" algn="l">
              <a:lnSpc>
                <a:spcPct val="115000"/>
              </a:lnSpc>
              <a:spcBef>
                <a:spcPts val="0"/>
              </a:spcBef>
              <a:spcAft>
                <a:spcPts val="0"/>
              </a:spcAft>
              <a:buSzPts val="1400"/>
              <a:buChar char="○"/>
            </a:pPr>
            <a:r>
              <a:rPr lang="en"/>
              <a:t>Lack of trash pick-up in rural areas</a:t>
            </a:r>
            <a:endParaRPr/>
          </a:p>
          <a:p>
            <a:pPr indent="-342900" lvl="0" marL="457200" rtl="0" algn="l">
              <a:lnSpc>
                <a:spcPct val="100000"/>
              </a:lnSpc>
              <a:spcBef>
                <a:spcPts val="0"/>
              </a:spcBef>
              <a:spcAft>
                <a:spcPts val="0"/>
              </a:spcAft>
              <a:buSzPts val="1800"/>
              <a:buChar char="●"/>
            </a:pPr>
            <a:r>
              <a:rPr lang="en"/>
              <a:t>Final Suggestions</a:t>
            </a:r>
            <a:endParaRPr/>
          </a:p>
          <a:p>
            <a:pPr indent="0" lvl="0" marL="457200" rtl="0" algn="l">
              <a:lnSpc>
                <a:spcPct val="100000"/>
              </a:lnSpc>
              <a:spcBef>
                <a:spcPts val="1200"/>
              </a:spcBef>
              <a:spcAft>
                <a:spcPts val="120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1"/>
          <p:cNvSpPr txBox="1"/>
          <p:nvPr>
            <p:ph type="title"/>
          </p:nvPr>
        </p:nvSpPr>
        <p:spPr>
          <a:xfrm>
            <a:off x="354925" y="515150"/>
            <a:ext cx="7739400" cy="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Final Ideas</a:t>
            </a:r>
            <a:endParaRPr/>
          </a:p>
        </p:txBody>
      </p:sp>
      <p:sp>
        <p:nvSpPr>
          <p:cNvPr id="546" name="Google Shape;546;p11"/>
          <p:cNvSpPr txBox="1"/>
          <p:nvPr>
            <p:ph idx="1" type="subTitle"/>
          </p:nvPr>
        </p:nvSpPr>
        <p:spPr>
          <a:xfrm>
            <a:off x="354925" y="1012850"/>
            <a:ext cx="7352700" cy="2312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Advocacy Campaigns</a:t>
            </a:r>
            <a:endParaRPr/>
          </a:p>
          <a:p>
            <a:pPr indent="-317500" lvl="1" marL="914400" rtl="0" algn="l">
              <a:lnSpc>
                <a:spcPct val="115000"/>
              </a:lnSpc>
              <a:spcBef>
                <a:spcPts val="0"/>
              </a:spcBef>
              <a:spcAft>
                <a:spcPts val="0"/>
              </a:spcAft>
              <a:buSzPts val="1400"/>
              <a:buChar char="○"/>
            </a:pPr>
            <a:r>
              <a:rPr lang="en"/>
              <a:t>Teach people how to handle waste and put pressure on businesses to enact better practices</a:t>
            </a:r>
            <a:endParaRPr/>
          </a:p>
          <a:p>
            <a:pPr indent="-317500" lvl="1" marL="914400" rtl="0" algn="l">
              <a:lnSpc>
                <a:spcPct val="115000"/>
              </a:lnSpc>
              <a:spcBef>
                <a:spcPts val="0"/>
              </a:spcBef>
              <a:spcAft>
                <a:spcPts val="0"/>
              </a:spcAft>
              <a:buSzPts val="1400"/>
              <a:buChar char="○"/>
            </a:pPr>
            <a:r>
              <a:rPr lang="en"/>
              <a:t>long-term</a:t>
            </a:r>
            <a:endParaRPr/>
          </a:p>
          <a:p>
            <a:pPr indent="-342900" lvl="0" marL="457200" rtl="0" algn="l">
              <a:lnSpc>
                <a:spcPct val="100000"/>
              </a:lnSpc>
              <a:spcBef>
                <a:spcPts val="0"/>
              </a:spcBef>
              <a:spcAft>
                <a:spcPts val="0"/>
              </a:spcAft>
              <a:buSzPts val="1800"/>
              <a:buChar char="●"/>
            </a:pPr>
            <a:r>
              <a:rPr lang="en"/>
              <a:t>Batteries</a:t>
            </a:r>
            <a:endParaRPr/>
          </a:p>
          <a:p>
            <a:pPr indent="-317500" lvl="1" marL="914400" rtl="0" algn="l">
              <a:lnSpc>
                <a:spcPct val="115000"/>
              </a:lnSpc>
              <a:spcBef>
                <a:spcPts val="0"/>
              </a:spcBef>
              <a:spcAft>
                <a:spcPts val="0"/>
              </a:spcAft>
              <a:buSzPts val="1400"/>
              <a:buChar char="○"/>
            </a:pPr>
            <a:r>
              <a:rPr lang="en"/>
              <a:t>Small batteries</a:t>
            </a:r>
            <a:endParaRPr/>
          </a:p>
          <a:p>
            <a:pPr indent="-317500" lvl="1" marL="914400" rtl="0" algn="l">
              <a:lnSpc>
                <a:spcPct val="115000"/>
              </a:lnSpc>
              <a:spcBef>
                <a:spcPts val="0"/>
              </a:spcBef>
              <a:spcAft>
                <a:spcPts val="0"/>
              </a:spcAft>
              <a:buSzPts val="1400"/>
              <a:buChar char="○"/>
            </a:pPr>
            <a:r>
              <a:rPr lang="en"/>
              <a:t>Rural areas without electricity</a:t>
            </a:r>
            <a:endParaRPr/>
          </a:p>
          <a:p>
            <a:pPr indent="-317500" lvl="1" marL="914400" rtl="0" algn="l">
              <a:lnSpc>
                <a:spcPct val="115000"/>
              </a:lnSpc>
              <a:spcBef>
                <a:spcPts val="0"/>
              </a:spcBef>
              <a:spcAft>
                <a:spcPts val="0"/>
              </a:spcAft>
              <a:buSzPts val="1400"/>
              <a:buChar char="○"/>
            </a:pPr>
            <a:r>
              <a:rPr lang="en"/>
              <a:t>Ecobatt bins at the commune level</a:t>
            </a:r>
            <a:endParaRPr/>
          </a:p>
          <a:p>
            <a:pPr indent="-317500" lvl="1" marL="914400" rtl="0" algn="l">
              <a:lnSpc>
                <a:spcPct val="115000"/>
              </a:lnSpc>
              <a:spcBef>
                <a:spcPts val="0"/>
              </a:spcBef>
              <a:spcAft>
                <a:spcPts val="0"/>
              </a:spcAft>
              <a:buSzPts val="1400"/>
              <a:buChar char="○"/>
            </a:pPr>
            <a:r>
              <a:rPr lang="en"/>
              <a:t>Advocate for more even distribution of bins</a:t>
            </a:r>
            <a:endParaRPr/>
          </a:p>
          <a:p>
            <a:pPr indent="-342900" lvl="0" marL="457200" rtl="0" algn="l">
              <a:lnSpc>
                <a:spcPct val="100000"/>
              </a:lnSpc>
              <a:spcBef>
                <a:spcPts val="0"/>
              </a:spcBef>
              <a:spcAft>
                <a:spcPts val="0"/>
              </a:spcAft>
              <a:buSzPts val="1800"/>
              <a:buChar char="●"/>
            </a:pPr>
            <a:r>
              <a:rPr lang="en"/>
              <a:t>Oils</a:t>
            </a:r>
            <a:endParaRPr/>
          </a:p>
          <a:p>
            <a:pPr indent="-317500" lvl="1" marL="914400" rtl="0" algn="l">
              <a:lnSpc>
                <a:spcPct val="115000"/>
              </a:lnSpc>
              <a:spcBef>
                <a:spcPts val="0"/>
              </a:spcBef>
              <a:spcAft>
                <a:spcPts val="0"/>
              </a:spcAft>
              <a:buSzPts val="1400"/>
              <a:buChar char="○"/>
            </a:pPr>
            <a:r>
              <a:rPr lang="en"/>
              <a:t>Store oil in oil-safe container</a:t>
            </a:r>
            <a:endParaRPr/>
          </a:p>
          <a:p>
            <a:pPr indent="-317500" lvl="1" marL="914400" rtl="0" algn="l">
              <a:lnSpc>
                <a:spcPct val="115000"/>
              </a:lnSpc>
              <a:spcBef>
                <a:spcPts val="0"/>
              </a:spcBef>
              <a:spcAft>
                <a:spcPts val="0"/>
              </a:spcAft>
              <a:buSzPts val="1400"/>
              <a:buChar char="○"/>
            </a:pPr>
            <a:r>
              <a:rPr lang="en"/>
              <a:t>Central oil collection center in commune</a:t>
            </a:r>
            <a:endParaRPr/>
          </a:p>
          <a:p>
            <a:pPr indent="-317500" lvl="1" marL="914400" rtl="0" algn="l">
              <a:lnSpc>
                <a:spcPct val="115000"/>
              </a:lnSpc>
              <a:spcBef>
                <a:spcPts val="0"/>
              </a:spcBef>
              <a:spcAft>
                <a:spcPts val="0"/>
              </a:spcAft>
              <a:buSzPts val="1400"/>
              <a:buChar char="○"/>
            </a:pPr>
            <a:r>
              <a:rPr lang="en"/>
              <a:t>Commune can sell oil</a:t>
            </a:r>
            <a:endParaRPr/>
          </a:p>
          <a:p>
            <a:pPr indent="0" lvl="0" marL="457200" rtl="0" algn="l">
              <a:lnSpc>
                <a:spcPct val="100000"/>
              </a:lnSpc>
              <a:spcBef>
                <a:spcPts val="1200"/>
              </a:spcBef>
              <a:spcAft>
                <a:spcPts val="0"/>
              </a:spcAft>
              <a:buSzPts val="1800"/>
              <a:buNone/>
            </a:pPr>
            <a:r>
              <a:t/>
            </a:r>
            <a:endParaRPr/>
          </a:p>
          <a:p>
            <a:pPr indent="0" lvl="0" marL="457200" rtl="0" algn="l">
              <a:lnSpc>
                <a:spcPct val="100000"/>
              </a:lnSpc>
              <a:spcBef>
                <a:spcPts val="1200"/>
              </a:spcBef>
              <a:spcAft>
                <a:spcPts val="1200"/>
              </a:spcAft>
              <a:buSzPts val="1800"/>
              <a:buNone/>
            </a:pPr>
            <a:r>
              <a:t/>
            </a:r>
            <a:endParaRPr/>
          </a:p>
        </p:txBody>
      </p:sp>
      <p:pic>
        <p:nvPicPr>
          <p:cNvPr id="547" name="Google Shape;547;p11"/>
          <p:cNvPicPr preferRelativeResize="0"/>
          <p:nvPr/>
        </p:nvPicPr>
        <p:blipFill rotWithShape="1">
          <a:blip r:embed="rId3">
            <a:alphaModFix/>
          </a:blip>
          <a:srcRect b="0" l="0" r="0" t="0"/>
          <a:stretch/>
        </p:blipFill>
        <p:spPr>
          <a:xfrm>
            <a:off x="5680175" y="2162000"/>
            <a:ext cx="2653450" cy="176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2"/>
          <p:cNvSpPr txBox="1"/>
          <p:nvPr>
            <p:ph type="title"/>
          </p:nvPr>
        </p:nvSpPr>
        <p:spPr>
          <a:xfrm>
            <a:off x="354925" y="515150"/>
            <a:ext cx="7739400" cy="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Final Ideas</a:t>
            </a:r>
            <a:endParaRPr/>
          </a:p>
        </p:txBody>
      </p:sp>
      <p:sp>
        <p:nvSpPr>
          <p:cNvPr id="553" name="Google Shape;553;p12"/>
          <p:cNvSpPr txBox="1"/>
          <p:nvPr>
            <p:ph idx="1" type="subTitle"/>
          </p:nvPr>
        </p:nvSpPr>
        <p:spPr>
          <a:xfrm>
            <a:off x="354925" y="1012850"/>
            <a:ext cx="7352700" cy="2312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Ecobricks </a:t>
            </a:r>
            <a:endParaRPr/>
          </a:p>
          <a:p>
            <a:pPr indent="-317500" lvl="1" marL="914400" rtl="0" algn="l">
              <a:lnSpc>
                <a:spcPct val="115000"/>
              </a:lnSpc>
              <a:spcBef>
                <a:spcPts val="0"/>
              </a:spcBef>
              <a:spcAft>
                <a:spcPts val="0"/>
              </a:spcAft>
              <a:buSzPts val="1400"/>
              <a:buChar char="○"/>
            </a:pPr>
            <a:r>
              <a:rPr lang="en"/>
              <a:t>Brick-like building materials made out of plastics</a:t>
            </a:r>
            <a:endParaRPr/>
          </a:p>
          <a:p>
            <a:pPr indent="-342900" lvl="0" marL="457200" rtl="0" algn="l">
              <a:lnSpc>
                <a:spcPct val="100000"/>
              </a:lnSpc>
              <a:spcBef>
                <a:spcPts val="0"/>
              </a:spcBef>
              <a:spcAft>
                <a:spcPts val="0"/>
              </a:spcAft>
              <a:buSzPts val="1800"/>
              <a:buChar char="●"/>
            </a:pPr>
            <a:r>
              <a:rPr lang="en"/>
              <a:t>Plastic Yarn</a:t>
            </a:r>
            <a:endParaRPr/>
          </a:p>
          <a:p>
            <a:pPr indent="-317500" lvl="1" marL="914400" rtl="0" algn="l">
              <a:lnSpc>
                <a:spcPct val="115000"/>
              </a:lnSpc>
              <a:spcBef>
                <a:spcPts val="0"/>
              </a:spcBef>
              <a:spcAft>
                <a:spcPts val="0"/>
              </a:spcAft>
              <a:buSzPts val="1400"/>
              <a:buChar char="○"/>
            </a:pPr>
            <a:r>
              <a:rPr lang="en"/>
              <a:t>Cut-up plastic bags to use as yarn</a:t>
            </a:r>
            <a:endParaRPr/>
          </a:p>
          <a:p>
            <a:pPr indent="0" lvl="0" marL="457200" rtl="0" algn="l">
              <a:lnSpc>
                <a:spcPct val="100000"/>
              </a:lnSpc>
              <a:spcBef>
                <a:spcPts val="1200"/>
              </a:spcBef>
              <a:spcAft>
                <a:spcPts val="1200"/>
              </a:spcAft>
              <a:buSzPts val="1800"/>
              <a:buNone/>
            </a:pPr>
            <a:r>
              <a:t/>
            </a:r>
            <a:endParaRPr/>
          </a:p>
        </p:txBody>
      </p:sp>
      <p:pic>
        <p:nvPicPr>
          <p:cNvPr id="554" name="Google Shape;554;p12"/>
          <p:cNvPicPr preferRelativeResize="0"/>
          <p:nvPr/>
        </p:nvPicPr>
        <p:blipFill rotWithShape="1">
          <a:blip r:embed="rId3">
            <a:alphaModFix/>
          </a:blip>
          <a:srcRect b="0" l="38206" r="0" t="0"/>
          <a:stretch/>
        </p:blipFill>
        <p:spPr>
          <a:xfrm>
            <a:off x="2982888" y="3040050"/>
            <a:ext cx="1762125" cy="1409700"/>
          </a:xfrm>
          <a:prstGeom prst="rect">
            <a:avLst/>
          </a:prstGeom>
          <a:noFill/>
          <a:ln>
            <a:noFill/>
          </a:ln>
        </p:spPr>
      </p:pic>
      <p:pic>
        <p:nvPicPr>
          <p:cNvPr id="555" name="Google Shape;555;p12"/>
          <p:cNvPicPr preferRelativeResize="0"/>
          <p:nvPr/>
        </p:nvPicPr>
        <p:blipFill rotWithShape="1">
          <a:blip r:embed="rId4">
            <a:alphaModFix/>
          </a:blip>
          <a:srcRect b="0" l="13955" r="15348" t="0"/>
          <a:stretch/>
        </p:blipFill>
        <p:spPr>
          <a:xfrm>
            <a:off x="5362925" y="2936000"/>
            <a:ext cx="1236844" cy="1513750"/>
          </a:xfrm>
          <a:prstGeom prst="rect">
            <a:avLst/>
          </a:prstGeom>
          <a:noFill/>
          <a:ln>
            <a:noFill/>
          </a:ln>
        </p:spPr>
      </p:pic>
      <p:pic>
        <p:nvPicPr>
          <p:cNvPr id="556" name="Google Shape;556;p12"/>
          <p:cNvPicPr preferRelativeResize="0"/>
          <p:nvPr/>
        </p:nvPicPr>
        <p:blipFill rotWithShape="1">
          <a:blip r:embed="rId5">
            <a:alphaModFix/>
          </a:blip>
          <a:srcRect b="0" l="0" r="0" t="0"/>
          <a:stretch/>
        </p:blipFill>
        <p:spPr>
          <a:xfrm>
            <a:off x="7150294" y="3148700"/>
            <a:ext cx="1857375" cy="1028700"/>
          </a:xfrm>
          <a:prstGeom prst="rect">
            <a:avLst/>
          </a:prstGeom>
          <a:noFill/>
          <a:ln>
            <a:noFill/>
          </a:ln>
        </p:spPr>
      </p:pic>
      <p:pic>
        <p:nvPicPr>
          <p:cNvPr id="557" name="Google Shape;557;p12"/>
          <p:cNvPicPr preferRelativeResize="0"/>
          <p:nvPr/>
        </p:nvPicPr>
        <p:blipFill rotWithShape="1">
          <a:blip r:embed="rId6">
            <a:alphaModFix/>
          </a:blip>
          <a:srcRect b="0" l="0" r="0" t="0"/>
          <a:stretch/>
        </p:blipFill>
        <p:spPr>
          <a:xfrm>
            <a:off x="35563" y="3001950"/>
            <a:ext cx="2486025" cy="1485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3"/>
          <p:cNvSpPr txBox="1"/>
          <p:nvPr>
            <p:ph type="title"/>
          </p:nvPr>
        </p:nvSpPr>
        <p:spPr>
          <a:xfrm>
            <a:off x="2256600" y="2366275"/>
            <a:ext cx="4630800" cy="81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Our Takeaways</a:t>
            </a:r>
            <a:endParaRPr/>
          </a:p>
        </p:txBody>
      </p:sp>
      <p:sp>
        <p:nvSpPr>
          <p:cNvPr id="563" name="Google Shape;563;p13"/>
          <p:cNvSpPr txBox="1"/>
          <p:nvPr>
            <p:ph idx="2" type="title"/>
          </p:nvPr>
        </p:nvSpPr>
        <p:spPr>
          <a:xfrm>
            <a:off x="3746550" y="1339163"/>
            <a:ext cx="1650900" cy="97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0"/>
              <a:buNone/>
            </a:pPr>
            <a:r>
              <a:rPr lang="en"/>
              <a:t>04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4"/>
          <p:cNvSpPr txBox="1"/>
          <p:nvPr>
            <p:ph type="title"/>
          </p:nvPr>
        </p:nvSpPr>
        <p:spPr>
          <a:xfrm>
            <a:off x="354925" y="515150"/>
            <a:ext cx="7739400" cy="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Applying Spring Theories</a:t>
            </a:r>
            <a:endParaRPr/>
          </a:p>
        </p:txBody>
      </p:sp>
      <p:sp>
        <p:nvSpPr>
          <p:cNvPr id="569" name="Google Shape;569;p14"/>
          <p:cNvSpPr txBox="1"/>
          <p:nvPr>
            <p:ph idx="1" type="subTitle"/>
          </p:nvPr>
        </p:nvSpPr>
        <p:spPr>
          <a:xfrm>
            <a:off x="422075" y="1278275"/>
            <a:ext cx="7352700" cy="2312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Values-based and servant leadership</a:t>
            </a:r>
            <a:endParaRPr/>
          </a:p>
          <a:p>
            <a:pPr indent="-317500" lvl="1" marL="914400" rtl="0" algn="l">
              <a:lnSpc>
                <a:spcPct val="115000"/>
              </a:lnSpc>
              <a:spcBef>
                <a:spcPts val="0"/>
              </a:spcBef>
              <a:spcAft>
                <a:spcPts val="0"/>
              </a:spcAft>
              <a:buSzPts val="1400"/>
              <a:buChar char="○"/>
            </a:pPr>
            <a:r>
              <a:rPr lang="en"/>
              <a:t>Parable of the Sadhu</a:t>
            </a:r>
            <a:endParaRPr/>
          </a:p>
          <a:p>
            <a:pPr indent="-342900" lvl="0" marL="457200" rtl="0" algn="l">
              <a:lnSpc>
                <a:spcPct val="100000"/>
              </a:lnSpc>
              <a:spcBef>
                <a:spcPts val="0"/>
              </a:spcBef>
              <a:spcAft>
                <a:spcPts val="0"/>
              </a:spcAft>
              <a:buSzPts val="1800"/>
              <a:buChar char="●"/>
            </a:pPr>
            <a:r>
              <a:rPr lang="en"/>
              <a:t>Global inequalities and dynamics</a:t>
            </a:r>
            <a:endParaRPr/>
          </a:p>
          <a:p>
            <a:pPr indent="-342900" lvl="0" marL="457200" rtl="0" algn="l">
              <a:lnSpc>
                <a:spcPct val="100000"/>
              </a:lnSpc>
              <a:spcBef>
                <a:spcPts val="0"/>
              </a:spcBef>
              <a:spcAft>
                <a:spcPts val="0"/>
              </a:spcAft>
              <a:buSzPts val="1800"/>
              <a:buChar char="●"/>
            </a:pPr>
            <a:r>
              <a:rPr lang="en"/>
              <a:t>Community-based mental health and psychosocial support</a:t>
            </a:r>
            <a:endParaRPr/>
          </a:p>
          <a:p>
            <a:pPr indent="-342900" lvl="0" marL="457200" rtl="0" algn="l">
              <a:lnSpc>
                <a:spcPct val="100000"/>
              </a:lnSpc>
              <a:spcBef>
                <a:spcPts val="0"/>
              </a:spcBef>
              <a:spcAft>
                <a:spcPts val="0"/>
              </a:spcAft>
              <a:buSzPts val="1800"/>
              <a:buChar char="●"/>
            </a:pPr>
            <a:r>
              <a:rPr lang="en"/>
              <a:t>IDI assessment</a:t>
            </a:r>
            <a:endParaRPr/>
          </a:p>
          <a:p>
            <a:pPr indent="0" lvl="0" marL="457200" rtl="0" algn="l">
              <a:lnSpc>
                <a:spcPct val="100000"/>
              </a:lnSpc>
              <a:spcBef>
                <a:spcPts val="1200"/>
              </a:spcBef>
              <a:spcAft>
                <a:spcPts val="1200"/>
              </a:spcAft>
              <a:buSzPts val="1800"/>
              <a:buNone/>
            </a:pPr>
            <a:r>
              <a:t/>
            </a:r>
            <a:endParaRPr/>
          </a:p>
        </p:txBody>
      </p:sp>
      <p:sp>
        <p:nvSpPr>
          <p:cNvPr id="570" name="Google Shape;570;p14"/>
          <p:cNvSpPr txBox="1"/>
          <p:nvPr/>
        </p:nvSpPr>
        <p:spPr>
          <a:xfrm>
            <a:off x="305550" y="3626950"/>
            <a:ext cx="8532900" cy="749100"/>
          </a:xfrm>
          <a:prstGeom prst="rect">
            <a:avLst/>
          </a:prstGeom>
          <a:noFill/>
          <a:ln cap="flat" cmpd="sng" w="19050">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Montserrat"/>
                <a:ea typeface="Montserrat"/>
                <a:cs typeface="Montserrat"/>
                <a:sym typeface="Montserrat"/>
              </a:rPr>
              <a:t>Opened our minds and hearts to global citizenship before arriving in Cambodia, allowing to truly engage with the community in Siem Reap</a:t>
            </a:r>
            <a:endParaRPr b="0" i="0" sz="17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5"/>
          <p:cNvSpPr txBox="1"/>
          <p:nvPr>
            <p:ph type="title"/>
          </p:nvPr>
        </p:nvSpPr>
        <p:spPr>
          <a:xfrm>
            <a:off x="782125" y="692625"/>
            <a:ext cx="7083900" cy="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sz="3300"/>
              <a:t>Reflecting on Our Experience</a:t>
            </a:r>
            <a:endParaRPr sz="3300"/>
          </a:p>
        </p:txBody>
      </p:sp>
      <p:sp>
        <p:nvSpPr>
          <p:cNvPr id="576" name="Google Shape;576;p15"/>
          <p:cNvSpPr txBox="1"/>
          <p:nvPr>
            <p:ph idx="1" type="subTitle"/>
          </p:nvPr>
        </p:nvSpPr>
        <p:spPr>
          <a:xfrm>
            <a:off x="517175" y="1420100"/>
            <a:ext cx="6608700" cy="15582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SzPts val="2300"/>
              <a:buChar char="●"/>
            </a:pPr>
            <a:r>
              <a:rPr lang="en" sz="2500"/>
              <a:t>Invaluable experience immersed in a new culture</a:t>
            </a:r>
            <a:endParaRPr sz="2500"/>
          </a:p>
          <a:p>
            <a:pPr indent="-374650" lvl="0" marL="457200" rtl="0" algn="l">
              <a:lnSpc>
                <a:spcPct val="100000"/>
              </a:lnSpc>
              <a:spcBef>
                <a:spcPts val="0"/>
              </a:spcBef>
              <a:spcAft>
                <a:spcPts val="0"/>
              </a:spcAft>
              <a:buSzPts val="2300"/>
              <a:buChar char="●"/>
            </a:pPr>
            <a:r>
              <a:rPr lang="en" sz="2500"/>
              <a:t>Incredible support from the JRS staff</a:t>
            </a:r>
            <a:endParaRPr sz="2500"/>
          </a:p>
          <a:p>
            <a:pPr indent="-368300" lvl="0" marL="457200" rtl="0" algn="l">
              <a:lnSpc>
                <a:spcPct val="100000"/>
              </a:lnSpc>
              <a:spcBef>
                <a:spcPts val="0"/>
              </a:spcBef>
              <a:spcAft>
                <a:spcPts val="0"/>
              </a:spcAft>
              <a:buSzPts val="2200"/>
              <a:buChar char="●"/>
            </a:pPr>
            <a:r>
              <a:rPr lang="en" sz="2400"/>
              <a:t>Unique learning opportunity within context of the research focus</a:t>
            </a:r>
            <a:endParaRPr sz="2400"/>
          </a:p>
          <a:p>
            <a:pPr indent="0" lvl="0" marL="457200" rtl="0" algn="l">
              <a:lnSpc>
                <a:spcPct val="100000"/>
              </a:lnSpc>
              <a:spcBef>
                <a:spcPts val="1200"/>
              </a:spcBef>
              <a:spcAft>
                <a:spcPts val="1200"/>
              </a:spcAft>
              <a:buSzPts val="1800"/>
              <a:buNone/>
            </a:pPr>
            <a:r>
              <a:rPr lang="en" sz="2400"/>
              <a:t>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6"/>
          <p:cNvSpPr txBox="1"/>
          <p:nvPr>
            <p:ph type="title"/>
          </p:nvPr>
        </p:nvSpPr>
        <p:spPr>
          <a:xfrm>
            <a:off x="1421700" y="1464550"/>
            <a:ext cx="6300600" cy="1291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000"/>
              <a:buNone/>
            </a:pPr>
            <a:r>
              <a:rPr lang="en"/>
              <a:t>Thank you!</a:t>
            </a:r>
            <a:endParaRPr/>
          </a:p>
        </p:txBody>
      </p:sp>
      <p:sp>
        <p:nvSpPr>
          <p:cNvPr id="582" name="Google Shape;582;p16"/>
          <p:cNvSpPr txBox="1"/>
          <p:nvPr>
            <p:ph idx="1" type="subTitle"/>
          </p:nvPr>
        </p:nvSpPr>
        <p:spPr>
          <a:xfrm>
            <a:off x="2299500" y="2972150"/>
            <a:ext cx="4545000" cy="55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t>We are so grateful to the Schiller Institute and cannot wait for more students to have this amazing opportunity.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
          <p:cNvSpPr txBox="1"/>
          <p:nvPr>
            <p:ph type="title"/>
          </p:nvPr>
        </p:nvSpPr>
        <p:spPr>
          <a:xfrm>
            <a:off x="713225" y="445025"/>
            <a:ext cx="3583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Table of contents</a:t>
            </a:r>
            <a:endParaRPr/>
          </a:p>
        </p:txBody>
      </p:sp>
      <p:sp>
        <p:nvSpPr>
          <p:cNvPr id="478" name="Google Shape;478;p2"/>
          <p:cNvSpPr txBox="1"/>
          <p:nvPr>
            <p:ph idx="3" type="subTitle"/>
          </p:nvPr>
        </p:nvSpPr>
        <p:spPr>
          <a:xfrm>
            <a:off x="1903925" y="1405390"/>
            <a:ext cx="2486100" cy="40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
              <a:t>Project Overview</a:t>
            </a:r>
            <a:endParaRPr/>
          </a:p>
        </p:txBody>
      </p:sp>
      <p:sp>
        <p:nvSpPr>
          <p:cNvPr id="479" name="Google Shape;479;p2"/>
          <p:cNvSpPr txBox="1"/>
          <p:nvPr>
            <p:ph idx="1" type="subTitle"/>
          </p:nvPr>
        </p:nvSpPr>
        <p:spPr>
          <a:xfrm>
            <a:off x="5859325" y="1405390"/>
            <a:ext cx="2486100" cy="40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
              <a:t>Deliverables</a:t>
            </a:r>
            <a:endParaRPr/>
          </a:p>
        </p:txBody>
      </p:sp>
      <p:sp>
        <p:nvSpPr>
          <p:cNvPr id="480" name="Google Shape;480;p2"/>
          <p:cNvSpPr txBox="1"/>
          <p:nvPr>
            <p:ph idx="2" type="subTitle"/>
          </p:nvPr>
        </p:nvSpPr>
        <p:spPr>
          <a:xfrm>
            <a:off x="5859325" y="1806417"/>
            <a:ext cx="2486100" cy="6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Community-engaged participatory action research</a:t>
            </a:r>
            <a:endParaRPr/>
          </a:p>
        </p:txBody>
      </p:sp>
      <p:sp>
        <p:nvSpPr>
          <p:cNvPr id="481" name="Google Shape;481;p2"/>
          <p:cNvSpPr txBox="1"/>
          <p:nvPr>
            <p:ph idx="4" type="subTitle"/>
          </p:nvPr>
        </p:nvSpPr>
        <p:spPr>
          <a:xfrm>
            <a:off x="1903925" y="1806417"/>
            <a:ext cx="2486100" cy="6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Planning, engaging, and learning process</a:t>
            </a:r>
            <a:endParaRPr/>
          </a:p>
        </p:txBody>
      </p:sp>
      <p:sp>
        <p:nvSpPr>
          <p:cNvPr id="482" name="Google Shape;482;p2"/>
          <p:cNvSpPr txBox="1"/>
          <p:nvPr>
            <p:ph idx="5" type="subTitle"/>
          </p:nvPr>
        </p:nvSpPr>
        <p:spPr>
          <a:xfrm>
            <a:off x="5859325" y="3171118"/>
            <a:ext cx="2486100" cy="46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
              <a:t>Takeaways</a:t>
            </a:r>
            <a:endParaRPr/>
          </a:p>
        </p:txBody>
      </p:sp>
      <p:sp>
        <p:nvSpPr>
          <p:cNvPr id="483" name="Google Shape;483;p2"/>
          <p:cNvSpPr txBox="1"/>
          <p:nvPr>
            <p:ph idx="6" type="subTitle"/>
          </p:nvPr>
        </p:nvSpPr>
        <p:spPr>
          <a:xfrm>
            <a:off x="5859325" y="3565487"/>
            <a:ext cx="2486100" cy="6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Applying class theories, lessons learned</a:t>
            </a:r>
            <a:endParaRPr/>
          </a:p>
        </p:txBody>
      </p:sp>
      <p:sp>
        <p:nvSpPr>
          <p:cNvPr id="484" name="Google Shape;484;p2"/>
          <p:cNvSpPr txBox="1"/>
          <p:nvPr>
            <p:ph idx="7" type="subTitle"/>
          </p:nvPr>
        </p:nvSpPr>
        <p:spPr>
          <a:xfrm>
            <a:off x="1903925" y="3171118"/>
            <a:ext cx="2486100" cy="46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
              <a:t>Results</a:t>
            </a:r>
            <a:endParaRPr/>
          </a:p>
        </p:txBody>
      </p:sp>
      <p:sp>
        <p:nvSpPr>
          <p:cNvPr id="485" name="Google Shape;485;p2"/>
          <p:cNvSpPr txBox="1"/>
          <p:nvPr>
            <p:ph idx="8" type="subTitle"/>
          </p:nvPr>
        </p:nvSpPr>
        <p:spPr>
          <a:xfrm>
            <a:off x="1903975" y="3565487"/>
            <a:ext cx="2486100" cy="6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Final product for Jesuit Refugee Services</a:t>
            </a:r>
            <a:endParaRPr/>
          </a:p>
        </p:txBody>
      </p:sp>
      <p:sp>
        <p:nvSpPr>
          <p:cNvPr id="486" name="Google Shape;486;p2"/>
          <p:cNvSpPr txBox="1"/>
          <p:nvPr>
            <p:ph idx="9" type="title"/>
          </p:nvPr>
        </p:nvSpPr>
        <p:spPr>
          <a:xfrm>
            <a:off x="798575" y="1417915"/>
            <a:ext cx="1039200" cy="667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t>01</a:t>
            </a:r>
            <a:endParaRPr/>
          </a:p>
        </p:txBody>
      </p:sp>
      <p:sp>
        <p:nvSpPr>
          <p:cNvPr id="487" name="Google Shape;487;p2"/>
          <p:cNvSpPr txBox="1"/>
          <p:nvPr>
            <p:ph idx="13" type="title"/>
          </p:nvPr>
        </p:nvSpPr>
        <p:spPr>
          <a:xfrm>
            <a:off x="4753975" y="1403976"/>
            <a:ext cx="1039200" cy="667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t>02</a:t>
            </a:r>
            <a:endParaRPr/>
          </a:p>
        </p:txBody>
      </p:sp>
      <p:sp>
        <p:nvSpPr>
          <p:cNvPr id="488" name="Google Shape;488;p2"/>
          <p:cNvSpPr txBox="1"/>
          <p:nvPr>
            <p:ph idx="14" type="title"/>
          </p:nvPr>
        </p:nvSpPr>
        <p:spPr>
          <a:xfrm>
            <a:off x="798625" y="3176773"/>
            <a:ext cx="1039200" cy="667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t>03</a:t>
            </a:r>
            <a:endParaRPr/>
          </a:p>
        </p:txBody>
      </p:sp>
      <p:sp>
        <p:nvSpPr>
          <p:cNvPr id="489" name="Google Shape;489;p2"/>
          <p:cNvSpPr txBox="1"/>
          <p:nvPr>
            <p:ph idx="15" type="title"/>
          </p:nvPr>
        </p:nvSpPr>
        <p:spPr>
          <a:xfrm>
            <a:off x="4753975" y="3162833"/>
            <a:ext cx="1039200" cy="667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t>04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
          <p:cNvSpPr txBox="1"/>
          <p:nvPr>
            <p:ph type="title"/>
          </p:nvPr>
        </p:nvSpPr>
        <p:spPr>
          <a:xfrm>
            <a:off x="2123375" y="2366275"/>
            <a:ext cx="5088000" cy="81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Project Overview</a:t>
            </a:r>
            <a:endParaRPr/>
          </a:p>
        </p:txBody>
      </p:sp>
      <p:sp>
        <p:nvSpPr>
          <p:cNvPr id="495" name="Google Shape;495;p3"/>
          <p:cNvSpPr txBox="1"/>
          <p:nvPr>
            <p:ph idx="2" type="title"/>
          </p:nvPr>
        </p:nvSpPr>
        <p:spPr>
          <a:xfrm>
            <a:off x="3746550" y="1339163"/>
            <a:ext cx="1650900" cy="97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0"/>
              <a:buNone/>
            </a:pPr>
            <a:r>
              <a:rPr lang="en"/>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Plastic Waste Management </a:t>
            </a:r>
            <a:endParaRPr/>
          </a:p>
        </p:txBody>
      </p:sp>
      <p:sp>
        <p:nvSpPr>
          <p:cNvPr id="501" name="Google Shape;501;p4"/>
          <p:cNvSpPr txBox="1"/>
          <p:nvPr/>
        </p:nvSpPr>
        <p:spPr>
          <a:xfrm>
            <a:off x="798425" y="1200525"/>
            <a:ext cx="7653900" cy="2775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Montserrat"/>
              <a:buChar char="●"/>
            </a:pPr>
            <a:r>
              <a:rPr b="0" i="0" lang="en" sz="2000" u="none" cap="none" strike="noStrike">
                <a:solidFill>
                  <a:schemeClr val="dk1"/>
                </a:solidFill>
                <a:latin typeface="Montserrat"/>
                <a:ea typeface="Montserrat"/>
                <a:cs typeface="Montserrat"/>
                <a:sym typeface="Montserrat"/>
              </a:rPr>
              <a:t>Beforehand: Research on usage of Plastic </a:t>
            </a:r>
            <a:endParaRPr b="0" i="0" sz="2000" u="none" cap="none" strike="noStrike">
              <a:solidFill>
                <a:schemeClr val="dk1"/>
              </a:solidFill>
              <a:latin typeface="Montserrat"/>
              <a:ea typeface="Montserrat"/>
              <a:cs typeface="Montserrat"/>
              <a:sym typeface="Montserrat"/>
            </a:endParaRPr>
          </a:p>
          <a:p>
            <a:pPr indent="-355600" lvl="1" marL="9144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Looking at similar circumstances in other countries</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Edjai: Trash Pickers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On-site: Plastic was not the biggest issue, but waste in general </a:t>
            </a:r>
            <a:endParaRPr b="0" i="0" sz="20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More of a focus on Waste in General </a:t>
            </a:r>
            <a:endParaRPr/>
          </a:p>
        </p:txBody>
      </p:sp>
      <p:sp>
        <p:nvSpPr>
          <p:cNvPr id="507" name="Google Shape;507;p5"/>
          <p:cNvSpPr txBox="1"/>
          <p:nvPr/>
        </p:nvSpPr>
        <p:spPr>
          <a:xfrm>
            <a:off x="738350" y="1248600"/>
            <a:ext cx="8218800" cy="32562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One garbage disposal site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Narrow roads so unable to pick up trash from people in district -&gt; burning of waste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Garbage trucks do not go that often to pick up trash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Limited environmental work due to governmental policy </a:t>
            </a:r>
            <a:endParaRPr b="0" i="0" sz="2000" u="none" cap="none" strike="noStrike">
              <a:solidFill>
                <a:schemeClr val="dk1"/>
              </a:solidFill>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Batteries? </a:t>
            </a:r>
            <a:endParaRPr b="0" i="0" sz="20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
          <p:cNvSpPr txBox="1"/>
          <p:nvPr>
            <p:ph type="title"/>
          </p:nvPr>
        </p:nvSpPr>
        <p:spPr>
          <a:xfrm>
            <a:off x="2123375" y="2366275"/>
            <a:ext cx="5088000" cy="81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t>Deliverables</a:t>
            </a:r>
            <a:endParaRPr/>
          </a:p>
        </p:txBody>
      </p:sp>
      <p:sp>
        <p:nvSpPr>
          <p:cNvPr id="513" name="Google Shape;513;p6"/>
          <p:cNvSpPr txBox="1"/>
          <p:nvPr>
            <p:ph idx="2" type="title"/>
          </p:nvPr>
        </p:nvSpPr>
        <p:spPr>
          <a:xfrm>
            <a:off x="3746550" y="1339163"/>
            <a:ext cx="1650900" cy="978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0"/>
              <a:buNone/>
            </a:pPr>
            <a:r>
              <a:rPr lang="en"/>
              <a:t>02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
          <p:cNvSpPr txBox="1"/>
          <p:nvPr>
            <p:ph type="title"/>
          </p:nvPr>
        </p:nvSpPr>
        <p:spPr>
          <a:xfrm>
            <a:off x="354925" y="515150"/>
            <a:ext cx="7739400" cy="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Recommendations &amp; Guides</a:t>
            </a:r>
            <a:endParaRPr/>
          </a:p>
        </p:txBody>
      </p:sp>
      <p:sp>
        <p:nvSpPr>
          <p:cNvPr id="519" name="Google Shape;519;p7"/>
          <p:cNvSpPr txBox="1"/>
          <p:nvPr>
            <p:ph idx="1" type="subTitle"/>
          </p:nvPr>
        </p:nvSpPr>
        <p:spPr>
          <a:xfrm>
            <a:off x="422075" y="1278275"/>
            <a:ext cx="7352700" cy="2312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Reflection and conversation</a:t>
            </a:r>
            <a:endParaRPr/>
          </a:p>
          <a:p>
            <a:pPr indent="-342900" lvl="0" marL="457200" rtl="0" algn="l">
              <a:lnSpc>
                <a:spcPct val="100000"/>
              </a:lnSpc>
              <a:spcBef>
                <a:spcPts val="0"/>
              </a:spcBef>
              <a:spcAft>
                <a:spcPts val="0"/>
              </a:spcAft>
              <a:buSzPts val="1800"/>
              <a:buChar char="●"/>
            </a:pPr>
            <a:r>
              <a:rPr lang="en"/>
              <a:t>Outline of our understanding of current situation</a:t>
            </a:r>
            <a:endParaRPr/>
          </a:p>
          <a:p>
            <a:pPr indent="-342900" lvl="0" marL="457200" rtl="0" algn="l">
              <a:lnSpc>
                <a:spcPct val="100000"/>
              </a:lnSpc>
              <a:spcBef>
                <a:spcPts val="0"/>
              </a:spcBef>
              <a:spcAft>
                <a:spcPts val="0"/>
              </a:spcAft>
              <a:buSzPts val="1800"/>
              <a:buChar char="●"/>
            </a:pPr>
            <a:r>
              <a:rPr lang="en"/>
              <a:t>Suggestions for future work</a:t>
            </a:r>
            <a:endParaRPr/>
          </a:p>
          <a:p>
            <a:pPr indent="-342900" lvl="0" marL="457200" rtl="0" algn="l">
              <a:lnSpc>
                <a:spcPct val="100000"/>
              </a:lnSpc>
              <a:spcBef>
                <a:spcPts val="0"/>
              </a:spcBef>
              <a:spcAft>
                <a:spcPts val="0"/>
              </a:spcAft>
              <a:buSzPts val="1800"/>
              <a:buChar char="●"/>
            </a:pPr>
            <a:r>
              <a:rPr lang="en"/>
              <a:t>Guides</a:t>
            </a:r>
            <a:endParaRPr/>
          </a:p>
          <a:p>
            <a:pPr indent="-317500" lvl="1" marL="914400" rtl="0" algn="l">
              <a:lnSpc>
                <a:spcPct val="115000"/>
              </a:lnSpc>
              <a:spcBef>
                <a:spcPts val="0"/>
              </a:spcBef>
              <a:spcAft>
                <a:spcPts val="0"/>
              </a:spcAft>
              <a:buSzPts val="1400"/>
              <a:buChar char="○"/>
            </a:pPr>
            <a:r>
              <a:rPr lang="en"/>
              <a:t>Ecobricks</a:t>
            </a:r>
            <a:endParaRPr/>
          </a:p>
          <a:p>
            <a:pPr indent="-317500" lvl="1" marL="914400" rtl="0" algn="l">
              <a:lnSpc>
                <a:spcPct val="115000"/>
              </a:lnSpc>
              <a:spcBef>
                <a:spcPts val="0"/>
              </a:spcBef>
              <a:spcAft>
                <a:spcPts val="0"/>
              </a:spcAft>
              <a:buSzPts val="1400"/>
              <a:buChar char="○"/>
            </a:pPr>
            <a:r>
              <a:rPr lang="en"/>
              <a:t>Advocacy</a:t>
            </a:r>
            <a:endParaRPr/>
          </a:p>
          <a:p>
            <a:pPr indent="-317500" lvl="2" marL="1371600" rtl="0" algn="l">
              <a:lnSpc>
                <a:spcPct val="115000"/>
              </a:lnSpc>
              <a:spcBef>
                <a:spcPts val="0"/>
              </a:spcBef>
              <a:spcAft>
                <a:spcPts val="0"/>
              </a:spcAft>
              <a:buSzPts val="1400"/>
              <a:buChar char="■"/>
            </a:pPr>
            <a:r>
              <a:rPr lang="en"/>
              <a:t>Links to further work included</a:t>
            </a:r>
            <a:endParaRPr/>
          </a:p>
          <a:p>
            <a:pPr indent="0" lvl="0" marL="457200" rtl="0" algn="l">
              <a:lnSpc>
                <a:spcPct val="100000"/>
              </a:lnSpc>
              <a:spcBef>
                <a:spcPts val="1200"/>
              </a:spcBef>
              <a:spcAft>
                <a:spcPts val="1200"/>
              </a:spcAft>
              <a:buSzPts val="1800"/>
              <a:buNone/>
            </a:pPr>
            <a:r>
              <a:t/>
            </a:r>
            <a:endParaRPr/>
          </a:p>
        </p:txBody>
      </p:sp>
      <p:pic>
        <p:nvPicPr>
          <p:cNvPr id="520" name="Google Shape;520;p7"/>
          <p:cNvPicPr preferRelativeResize="0"/>
          <p:nvPr/>
        </p:nvPicPr>
        <p:blipFill rotWithShape="1">
          <a:blip r:embed="rId3">
            <a:alphaModFix/>
          </a:blip>
          <a:srcRect b="27823" l="0" r="0" t="0"/>
          <a:stretch/>
        </p:blipFill>
        <p:spPr>
          <a:xfrm>
            <a:off x="5009362" y="2143375"/>
            <a:ext cx="3925873" cy="2671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8"/>
          <p:cNvSpPr txBox="1"/>
          <p:nvPr>
            <p:ph type="title"/>
          </p:nvPr>
        </p:nvSpPr>
        <p:spPr>
          <a:xfrm>
            <a:off x="354925" y="515150"/>
            <a:ext cx="7739400" cy="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Future Deliverables</a:t>
            </a:r>
            <a:endParaRPr/>
          </a:p>
        </p:txBody>
      </p:sp>
      <p:sp>
        <p:nvSpPr>
          <p:cNvPr id="526" name="Google Shape;526;p8"/>
          <p:cNvSpPr txBox="1"/>
          <p:nvPr>
            <p:ph idx="1" type="subTitle"/>
          </p:nvPr>
        </p:nvSpPr>
        <p:spPr>
          <a:xfrm>
            <a:off x="422075" y="1278275"/>
            <a:ext cx="7352700" cy="2312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JRS Cambodia needs fundraising</a:t>
            </a:r>
            <a:endParaRPr/>
          </a:p>
          <a:p>
            <a:pPr indent="-342900" lvl="0" marL="457200" rtl="0" algn="l">
              <a:lnSpc>
                <a:spcPct val="100000"/>
              </a:lnSpc>
              <a:spcBef>
                <a:spcPts val="0"/>
              </a:spcBef>
              <a:spcAft>
                <a:spcPts val="0"/>
              </a:spcAft>
              <a:buSzPts val="1800"/>
              <a:buChar char="●"/>
            </a:pPr>
            <a:r>
              <a:rPr lang="en"/>
              <a:t>Working with Schiller to promote BC initiatives</a:t>
            </a:r>
            <a:endParaRPr/>
          </a:p>
          <a:p>
            <a:pPr indent="0" lvl="0" marL="457200" rtl="0" algn="l">
              <a:lnSpc>
                <a:spcPct val="100000"/>
              </a:lnSpc>
              <a:spcBef>
                <a:spcPts val="1200"/>
              </a:spcBef>
              <a:spcAft>
                <a:spcPts val="1200"/>
              </a:spcAft>
              <a:buSzPts val="1800"/>
              <a:buNone/>
            </a:pPr>
            <a:r>
              <a:t/>
            </a:r>
            <a:endParaRPr/>
          </a:p>
        </p:txBody>
      </p:sp>
      <p:pic>
        <p:nvPicPr>
          <p:cNvPr id="527" name="Google Shape;527;p8"/>
          <p:cNvPicPr preferRelativeResize="0"/>
          <p:nvPr/>
        </p:nvPicPr>
        <p:blipFill rotWithShape="1">
          <a:blip r:embed="rId3">
            <a:alphaModFix/>
          </a:blip>
          <a:srcRect b="0" l="0" r="0" t="0"/>
          <a:stretch/>
        </p:blipFill>
        <p:spPr>
          <a:xfrm>
            <a:off x="354925" y="2331473"/>
            <a:ext cx="4144179" cy="2312100"/>
          </a:xfrm>
          <a:prstGeom prst="rect">
            <a:avLst/>
          </a:prstGeom>
          <a:noFill/>
          <a:ln>
            <a:noFill/>
          </a:ln>
        </p:spPr>
      </p:pic>
      <p:pic>
        <p:nvPicPr>
          <p:cNvPr id="528" name="Google Shape;528;p8"/>
          <p:cNvPicPr preferRelativeResize="0"/>
          <p:nvPr/>
        </p:nvPicPr>
        <p:blipFill rotWithShape="1">
          <a:blip r:embed="rId4">
            <a:alphaModFix/>
          </a:blip>
          <a:srcRect b="0" l="0" r="0" t="0"/>
          <a:stretch/>
        </p:blipFill>
        <p:spPr>
          <a:xfrm>
            <a:off x="6725617" y="2053875"/>
            <a:ext cx="2001983" cy="247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
          <p:cNvSpPr txBox="1"/>
          <p:nvPr>
            <p:ph type="title"/>
          </p:nvPr>
        </p:nvSpPr>
        <p:spPr>
          <a:xfrm>
            <a:off x="1633825" y="2366275"/>
            <a:ext cx="5664600" cy="81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t>Results</a:t>
            </a:r>
            <a:endParaRPr/>
          </a:p>
        </p:txBody>
      </p:sp>
      <p:sp>
        <p:nvSpPr>
          <p:cNvPr id="534" name="Google Shape;534;p9"/>
          <p:cNvSpPr txBox="1"/>
          <p:nvPr>
            <p:ph idx="2" type="title"/>
          </p:nvPr>
        </p:nvSpPr>
        <p:spPr>
          <a:xfrm>
            <a:off x="3746550" y="1339163"/>
            <a:ext cx="1650900" cy="97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000"/>
              <a:buNone/>
            </a:pPr>
            <a:r>
              <a:rPr lang="en"/>
              <a:t>03</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Business Slides XL by Slidesgo">
  <a:themeElements>
    <a:clrScheme name="Simple Light">
      <a:dk1>
        <a:srgbClr val="000000"/>
      </a:dk1>
      <a:lt1>
        <a:srgbClr val="E3F1E2"/>
      </a:lt1>
      <a:dk2>
        <a:srgbClr val="000000"/>
      </a:dk2>
      <a:lt2>
        <a:srgbClr val="E3F1E2"/>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